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sldIdLst>
    <p:sldId id="256" r:id="rId3"/>
    <p:sldId id="257" r:id="rId4"/>
    <p:sldId id="258" r:id="rId5"/>
    <p:sldId id="259" r:id="rId6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838080" y="2362320"/>
            <a:ext cx="7692840" cy="372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585B296-7DE5-4F13-92B5-E841859B079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21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22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24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25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7692840" cy="3723840"/>
          </a:xfrm>
          <a:prstGeom prst="rect">
            <a:avLst/>
          </a:prstGeom>
          <a:noFill/>
          <a:ln w="936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dt" idx="4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0" name="PlaceHolder 4"/>
          <p:cNvSpPr>
            <a:spLocks noGrp="1"/>
          </p:cNvSpPr>
          <p:nvPr>
            <p:ph type="ftr" idx="5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6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44EAF70-30D0-4608-B4EF-3F09CC112FD2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33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34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36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37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705720" y="762120"/>
            <a:ext cx="1980720" cy="5324040"/>
          </a:xfrm>
          <a:prstGeom prst="rect">
            <a:avLst/>
          </a:prstGeom>
          <a:noFill/>
          <a:ln w="9360">
            <a:noFill/>
          </a:ln>
        </p:spPr>
        <p:txBody>
          <a:bodyPr vert="eaVert"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62120" y="762120"/>
            <a:ext cx="5790960" cy="5324040"/>
          </a:xfrm>
          <a:prstGeom prst="rect">
            <a:avLst/>
          </a:prstGeom>
          <a:noFill/>
          <a:ln w="936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 idx="7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 idx="8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9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02D2947-8DE1-4909-8A6B-088F41119E41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45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46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8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49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3769920" cy="3723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clip art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761000" y="2362320"/>
            <a:ext cx="376992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dt" idx="10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ftr" idx="11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sldNum" idx="12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3CFABE9-68DE-46A7-946F-76007170632B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58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59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61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62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3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376992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761000" y="2362320"/>
            <a:ext cx="3769920" cy="1785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761000" y="4300560"/>
            <a:ext cx="3769920" cy="1785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68" name="PlaceHolder 5"/>
          <p:cNvSpPr>
            <a:spLocks noGrp="1"/>
          </p:cNvSpPr>
          <p:nvPr>
            <p:ph type="dt" idx="13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69" name="PlaceHolder 6"/>
          <p:cNvSpPr>
            <a:spLocks noGrp="1"/>
          </p:cNvSpPr>
          <p:nvPr>
            <p:ph type="ftr" idx="14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7"/>
          <p:cNvSpPr>
            <a:spLocks noGrp="1"/>
          </p:cNvSpPr>
          <p:nvPr>
            <p:ph type="sldNum" idx="15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87FB8EB-D41E-40C1-9CC4-5820F4D611CC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Clip Ar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72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73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5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76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7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376992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761000" y="2362320"/>
            <a:ext cx="3769920" cy="3723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clip art</a:t>
            </a:r>
          </a:p>
        </p:txBody>
      </p:sp>
      <p:sp>
        <p:nvSpPr>
          <p:cNvPr id="81" name="PlaceHolder 4"/>
          <p:cNvSpPr>
            <a:spLocks noGrp="1"/>
          </p:cNvSpPr>
          <p:nvPr>
            <p:ph type="dt" idx="16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ftr" idx="17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18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015F58B-81C2-4B3C-88FA-858D55E343B2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85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86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7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8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89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90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7692840" cy="1785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838080" y="4300560"/>
            <a:ext cx="7692840" cy="1785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94" name="PlaceHolder 4"/>
          <p:cNvSpPr>
            <a:spLocks noGrp="1"/>
          </p:cNvSpPr>
          <p:nvPr>
            <p:ph type="dt" idx="19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95" name="PlaceHolder 5"/>
          <p:cNvSpPr>
            <a:spLocks noGrp="1"/>
          </p:cNvSpPr>
          <p:nvPr>
            <p:ph type="ftr" idx="20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sldNum" idx="21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33D642D-56D0-44C8-A74B-95C366E9D0D6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10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99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00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11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02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03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769284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14" name="PlaceHolder 3"/>
          <p:cNvSpPr>
            <a:spLocks noGrp="1"/>
          </p:cNvSpPr>
          <p:nvPr>
            <p:ph type="dt" idx="25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15" name="PlaceHolder 4"/>
          <p:cNvSpPr>
            <a:spLocks noGrp="1"/>
          </p:cNvSpPr>
          <p:nvPr>
            <p:ph type="ftr" idx="26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sldNum" idx="27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9DD412F-2E86-4014-8EBF-7B185BDDF03F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98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99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00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01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02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03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769284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06" name="PlaceHolder 3"/>
          <p:cNvSpPr>
            <a:spLocks noGrp="1"/>
          </p:cNvSpPr>
          <p:nvPr>
            <p:ph type="dt" idx="22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07" name="PlaceHolder 4"/>
          <p:cNvSpPr>
            <a:spLocks noGrp="1"/>
          </p:cNvSpPr>
          <p:nvPr>
            <p:ph type="ftr" idx="23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sldNum" idx="24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C42CBE3-8431-4859-A0B0-7EA3D9E51E86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18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19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0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21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22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3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4000" b="1" u="none" strike="noStrike" cap="all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4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26" name="PlaceHolder 3"/>
          <p:cNvSpPr>
            <a:spLocks noGrp="1"/>
          </p:cNvSpPr>
          <p:nvPr>
            <p:ph type="dt" idx="28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27" name="PlaceHolder 4"/>
          <p:cNvSpPr>
            <a:spLocks noGrp="1"/>
          </p:cNvSpPr>
          <p:nvPr>
            <p:ph type="ftr" idx="29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sldNum" idx="30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A9556ED-D368-4080-ADAB-39ED6E85FD97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30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31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2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33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34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5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838080" y="2362320"/>
            <a:ext cx="376992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761000" y="2362320"/>
            <a:ext cx="376992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39" name="PlaceHolder 4"/>
          <p:cNvSpPr>
            <a:spLocks noGrp="1"/>
          </p:cNvSpPr>
          <p:nvPr>
            <p:ph type="dt" idx="31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40" name="PlaceHolder 5"/>
          <p:cNvSpPr>
            <a:spLocks noGrp="1"/>
          </p:cNvSpPr>
          <p:nvPr>
            <p:ph type="ftr" idx="32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PlaceHolder 6"/>
          <p:cNvSpPr>
            <a:spLocks noGrp="1"/>
          </p:cNvSpPr>
          <p:nvPr>
            <p:ph type="sldNum" idx="33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0F42007-7158-49F9-BF26-BC47B32F64C0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43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44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5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46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47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8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54" name="PlaceHolder 6"/>
          <p:cNvSpPr>
            <a:spLocks noGrp="1"/>
          </p:cNvSpPr>
          <p:nvPr>
            <p:ph type="dt" idx="34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55" name="PlaceHolder 7"/>
          <p:cNvSpPr>
            <a:spLocks noGrp="1"/>
          </p:cNvSpPr>
          <p:nvPr>
            <p:ph type="ftr" idx="35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PlaceHolder 8"/>
          <p:cNvSpPr>
            <a:spLocks noGrp="1"/>
          </p:cNvSpPr>
          <p:nvPr>
            <p:ph type="sldNum" idx="36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BDBC180-DA9E-403B-837C-59BCA922EFDC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58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59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0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61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62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3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dt" idx="37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66" name="PlaceHolder 3"/>
          <p:cNvSpPr>
            <a:spLocks noGrp="1"/>
          </p:cNvSpPr>
          <p:nvPr>
            <p:ph type="ftr" idx="38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sldNum" idx="39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21A4A60-DE67-4023-94F2-AE11091D4A08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70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71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2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73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74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5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76" name="PlaceHolder 1"/>
          <p:cNvSpPr>
            <a:spLocks noGrp="1"/>
          </p:cNvSpPr>
          <p:nvPr>
            <p:ph type="dt" idx="40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77" name="PlaceHolder 2"/>
          <p:cNvSpPr>
            <a:spLocks noGrp="1"/>
          </p:cNvSpPr>
          <p:nvPr>
            <p:ph type="ftr" idx="41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42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F408183-52DF-4F0C-8235-46042D5F3139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80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81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2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83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84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5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20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3366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80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3366"/>
              </a:buClr>
              <a:buSzPct val="6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89" name="PlaceHolder 4"/>
          <p:cNvSpPr>
            <a:spLocks noGrp="1"/>
          </p:cNvSpPr>
          <p:nvPr>
            <p:ph type="dt" idx="43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90" name="PlaceHolder 5"/>
          <p:cNvSpPr>
            <a:spLocks noGrp="1"/>
          </p:cNvSpPr>
          <p:nvPr>
            <p:ph type="ftr" idx="44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PlaceHolder 6"/>
          <p:cNvSpPr>
            <a:spLocks noGrp="1"/>
          </p:cNvSpPr>
          <p:nvPr>
            <p:ph type="sldNum" idx="45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35CA9DA-AEDC-4DDE-AEE2-C3F83B8F36F6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93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194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5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96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197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8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20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02" name="PlaceHolder 4"/>
          <p:cNvSpPr>
            <a:spLocks noGrp="1"/>
          </p:cNvSpPr>
          <p:nvPr>
            <p:ph type="dt" idx="46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203" name="PlaceHolder 5"/>
          <p:cNvSpPr>
            <a:spLocks noGrp="1"/>
          </p:cNvSpPr>
          <p:nvPr>
            <p:ph type="ftr" idx="47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ct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 type="sldNum" idx="48"/>
          </p:nvPr>
        </p:nvSpPr>
        <p:spPr>
          <a:xfrm>
            <a:off x="84240" y="624204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8937816-4A39-40C3-87DA-CC0C1E351426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"/>
          <p:cNvGrpSpPr/>
          <p:nvPr/>
        </p:nvGrpSpPr>
        <p:grpSpPr>
          <a:xfrm>
            <a:off x="0" y="0"/>
            <a:ext cx="7619400" cy="6857640"/>
            <a:chOff x="0" y="0"/>
            <a:chExt cx="7619400" cy="6857640"/>
          </a:xfrm>
        </p:grpSpPr>
        <p:grpSp>
          <p:nvGrpSpPr>
            <p:cNvPr id="19" name="Group 3"/>
            <p:cNvGrpSpPr/>
            <p:nvPr/>
          </p:nvGrpSpPr>
          <p:grpSpPr>
            <a:xfrm>
              <a:off x="0" y="0"/>
              <a:ext cx="3200040" cy="6857640"/>
              <a:chOff x="0" y="0"/>
              <a:chExt cx="3200040" cy="6857640"/>
            </a:xfrm>
          </p:grpSpPr>
          <p:sp>
            <p:nvSpPr>
              <p:cNvPr id="2" name="Rectangle 4"/>
              <p:cNvSpPr/>
              <p:nvPr/>
            </p:nvSpPr>
            <p:spPr>
              <a:xfrm>
                <a:off x="0" y="0"/>
                <a:ext cx="761760" cy="685764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" name="Freeform 5"/>
              <p:cNvSpPr/>
              <p:nvPr/>
            </p:nvSpPr>
            <p:spPr>
              <a:xfrm>
                <a:off x="457200" y="0"/>
                <a:ext cx="2742840" cy="1166400"/>
              </a:xfrm>
              <a:custGeom>
                <a:avLst/>
                <a:gdLst>
                  <a:gd name="textAreaLeft" fmla="*/ 0 w 2742840"/>
                  <a:gd name="textAreaRight" fmla="*/ 2743200 w 2742840"/>
                  <a:gd name="textAreaTop" fmla="*/ 0 h 1166400"/>
                  <a:gd name="textAreaBottom" fmla="*/ 1166760 h 1166400"/>
                </a:gdLst>
                <a:ahLst/>
                <a:cxnLst/>
                <a:rect l="textAreaLeft" t="textAreaTop" r="textAreaRight" b="textAreaBottom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228240" y="1981080"/>
              <a:ext cx="7391160" cy="318600"/>
              <a:chOff x="228240" y="1981080"/>
              <a:chExt cx="7391160" cy="318600"/>
            </a:xfrm>
          </p:grpSpPr>
          <p:sp>
            <p:nvSpPr>
              <p:cNvPr id="5" name="AutoShape 7"/>
              <p:cNvSpPr/>
              <p:nvPr/>
            </p:nvSpPr>
            <p:spPr>
              <a:xfrm>
                <a:off x="609480" y="1981080"/>
                <a:ext cx="7009920" cy="31716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" name="AutoShape 8"/>
              <p:cNvSpPr/>
              <p:nvPr/>
            </p:nvSpPr>
            <p:spPr>
              <a:xfrm flipH="1">
                <a:off x="227880" y="1981080"/>
                <a:ext cx="393480" cy="318600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7" name="Group 2"/>
          <p:cNvGrpSpPr/>
          <p:nvPr/>
        </p:nvGrpSpPr>
        <p:grpSpPr>
          <a:xfrm>
            <a:off x="0" y="0"/>
            <a:ext cx="5866920" cy="6857640"/>
            <a:chOff x="0" y="0"/>
            <a:chExt cx="5866920" cy="6857640"/>
          </a:xfrm>
        </p:grpSpPr>
        <p:sp>
          <p:nvSpPr>
            <p:cNvPr id="8" name="Rectangle 3"/>
            <p:cNvSpPr/>
            <p:nvPr/>
          </p:nvSpPr>
          <p:spPr>
            <a:xfrm>
              <a:off x="0" y="0"/>
              <a:ext cx="4571640" cy="6857640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2400" b="0" u="none" strike="noStrike">
                <a:solidFill>
                  <a:schemeClr val="dk1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9" name="AutoShape 4"/>
            <p:cNvSpPr/>
            <p:nvPr/>
          </p:nvSpPr>
          <p:spPr>
            <a:xfrm>
              <a:off x="685800" y="990720"/>
              <a:ext cx="5181120" cy="190476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2400" b="0" u="none" strike="noStrike">
                <a:solidFill>
                  <a:schemeClr val="dk1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0" name="Group 5"/>
          <p:cNvGrpSpPr/>
          <p:nvPr/>
        </p:nvGrpSpPr>
        <p:grpSpPr>
          <a:xfrm>
            <a:off x="3631680" y="4889520"/>
            <a:ext cx="4876920" cy="318600"/>
            <a:chOff x="3631680" y="4889520"/>
            <a:chExt cx="4876920" cy="318600"/>
          </a:xfrm>
        </p:grpSpPr>
        <p:sp>
          <p:nvSpPr>
            <p:cNvPr id="11" name="AutoShape 6"/>
            <p:cNvSpPr/>
            <p:nvPr/>
          </p:nvSpPr>
          <p:spPr>
            <a:xfrm flipH="1">
              <a:off x="3631320" y="4889520"/>
              <a:ext cx="4625640" cy="31716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" name="AutoShape 7"/>
            <p:cNvSpPr/>
            <p:nvPr/>
          </p:nvSpPr>
          <p:spPr>
            <a:xfrm>
              <a:off x="8248680" y="4889520"/>
              <a:ext cx="259920" cy="318600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>
                <a:lnSpc>
                  <a:spcPct val="100000"/>
                </a:lnSpc>
              </a:pPr>
              <a:endPara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" name="PlaceHolder 1"/>
          <p:cNvSpPr>
            <a:spLocks noGrp="1"/>
          </p:cNvSpPr>
          <p:nvPr>
            <p:ph type="dt" idx="1"/>
          </p:nvPr>
        </p:nvSpPr>
        <p:spPr>
          <a:xfrm>
            <a:off x="2438280" y="6248520"/>
            <a:ext cx="21301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4" name="PlaceHolder 2"/>
          <p:cNvSpPr>
            <a:spLocks noGrp="1"/>
          </p:cNvSpPr>
          <p:nvPr>
            <p:ph type="ftr" idx="2"/>
          </p:nvPr>
        </p:nvSpPr>
        <p:spPr>
          <a:xfrm>
            <a:off x="5791320" y="6248520"/>
            <a:ext cx="2896920" cy="474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Author:  Anthony Sheppard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sldNum" idx="3"/>
          </p:nvPr>
        </p:nvSpPr>
        <p:spPr>
          <a:xfrm>
            <a:off x="76320" y="6248520"/>
            <a:ext cx="587160" cy="48852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>
              <a:lnSpc>
                <a:spcPct val="100000"/>
              </a:lnSpc>
              <a:buNone/>
              <a:def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55B741B-2EF5-4E7D-B58A-FC386849B0D4}" type="slidenum">
              <a:rPr lang="en-US" sz="2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endParaRPr lang="en-GB" sz="2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title"/>
          </p:nvPr>
        </p:nvSpPr>
        <p:spPr>
          <a:xfrm>
            <a:off x="685800" y="990720"/>
            <a:ext cx="8229240" cy="1904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85800" y="990720"/>
            <a:ext cx="8229240" cy="1904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Planning Committee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ubTitle"/>
          </p:nvPr>
        </p:nvSpPr>
        <p:spPr>
          <a:xfrm>
            <a:off x="4673520" y="2927520"/>
            <a:ext cx="4012920" cy="18219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Report to Village Meeting 20 March 2025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i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Anthony Sheppard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7" name="Picture 4" descr="logoCPC"/>
          <p:cNvPicPr/>
          <p:nvPr/>
        </p:nvPicPr>
        <p:blipFill>
          <a:blip r:embed="rId2"/>
          <a:stretch/>
        </p:blipFill>
        <p:spPr>
          <a:xfrm>
            <a:off x="6300720" y="189000"/>
            <a:ext cx="2590560" cy="705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Author:  Anthony Sheppard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259B76F-5675-4F9C-9D17-D807AB229D5C}" type="slidenum">
              <a:rPr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5105160" cy="1142640"/>
          </a:xfrm>
          <a:prstGeom prst="rect">
            <a:avLst/>
          </a:prstGeom>
          <a:noFill/>
          <a:ln w="381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US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Highlights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209" name="Picture 4" descr="logoCPC"/>
          <p:cNvPicPr/>
          <p:nvPr/>
        </p:nvPicPr>
        <p:blipFill>
          <a:blip r:embed="rId2"/>
          <a:stretch/>
        </p:blipFill>
        <p:spPr>
          <a:xfrm>
            <a:off x="5904000" y="333360"/>
            <a:ext cx="3239640" cy="883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0" name="Text Box 6"/>
          <p:cNvSpPr/>
          <p:nvPr/>
        </p:nvSpPr>
        <p:spPr>
          <a:xfrm>
            <a:off x="6156360" y="5300640"/>
            <a:ext cx="183960" cy="366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1" name="Rectangle 6"/>
          <p:cNvSpPr/>
          <p:nvPr/>
        </p:nvSpPr>
        <p:spPr>
          <a:xfrm>
            <a:off x="1259640" y="2493000"/>
            <a:ext cx="6264360" cy="149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16000" indent="-216000">
              <a:lnSpc>
                <a:spcPct val="114000"/>
              </a:lnSpc>
              <a:spcAft>
                <a:spcPts val="601"/>
              </a:spcAft>
              <a:buClr>
                <a:srgbClr val="003366"/>
              </a:buClr>
              <a:buFont typeface="Wingdings" charset="2"/>
              <a:buChar char="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Responded to Consultation on new NPPF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4000"/>
              </a:lnSpc>
              <a:spcAft>
                <a:spcPts val="601"/>
              </a:spcAft>
              <a:buClr>
                <a:srgbClr val="003366"/>
              </a:buClr>
              <a:buFont typeface="Wingdings" charset="2"/>
              <a:buChar char="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Reiterated CPC opposition to development on Green Belt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14000"/>
              </a:lnSpc>
              <a:spcAft>
                <a:spcPts val="601"/>
              </a:spcAft>
              <a:buClr>
                <a:srgbClr val="003366"/>
              </a:buClr>
              <a:buFont typeface="Wingdings" charset="2"/>
              <a:buChar char="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Reviewed all Planning Applications for Claygate  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Author:  Anthony Sheppard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0C2BD06-6ADF-4728-BE7E-BC61103AAEF4}" type="slidenum"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GB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Issues and Challenges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838080" y="2362320"/>
            <a:ext cx="7692840" cy="3723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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Massive increase in Elmbridge’s housing target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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Elmbridge draft Local Plan found “unsound” by Planning Inspector – new Plan to be drafted by 2028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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Elmbridge Local Plan expires 2026 before new draft Plan is complete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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Timetable for Surrey reorganisation cuts across new Local Plan timetable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3366"/>
              </a:buClr>
              <a:buSzPct val="75000"/>
              <a:buFont typeface="Wingdings" charset="2"/>
              <a:buChar char="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Element of judgement in planning decisions:  CPC &amp; EBC views may differ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Author:  Anthony Sheppard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12BF35D-6598-47F4-B729-DD65F3474EC5}" type="slidenum"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762120" y="762120"/>
            <a:ext cx="7924320" cy="11426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en-GB" sz="36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The Year in Pictures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Author:  Anthony Sheppard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06A90D6-6CC4-4226-9DEB-5623A50F8CBD}" type="slidenum">
              <a:t>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pc">
  <a:themeElements>
    <a:clrScheme name="cpc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pc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pc">
  <a:themeElements>
    <a:clrScheme name="cpc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pc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cpc</Template>
  <TotalTime>436</TotalTime>
  <Words>121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Symbol</vt:lpstr>
      <vt:lpstr>Times New Roman</vt:lpstr>
      <vt:lpstr>Wingdings</vt:lpstr>
      <vt:lpstr>cpc</vt:lpstr>
      <vt:lpstr>cpc</vt:lpstr>
      <vt:lpstr>Planning Committee</vt:lpstr>
      <vt:lpstr>Highlights</vt:lpstr>
      <vt:lpstr>Issues and Challenges</vt:lpstr>
      <vt:lpstr>The Year in Pictures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 Committee</dc:title>
  <dc:subject/>
  <dc:creator>Anthony Sheppard</dc:creator>
  <dc:description/>
  <cp:lastModifiedBy>Dawn Lacey</cp:lastModifiedBy>
  <cp:revision>9</cp:revision>
  <cp:lastPrinted>2025-03-20T16:20:34Z</cp:lastPrinted>
  <dcterms:created xsi:type="dcterms:W3CDTF">2014-05-24T19:34:21Z</dcterms:created>
  <dcterms:modified xsi:type="dcterms:W3CDTF">2025-04-15T13:01:24Z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  <property fmtid="{D5CDD505-2E9C-101B-9397-08002B2CF9AE}" pid="3" name="Slides">
    <vt:i4>4</vt:i4>
  </property>
</Properties>
</file>