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9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184F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184F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184F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184F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8343" y="887779"/>
            <a:ext cx="5914529" cy="49808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70592" y="1169892"/>
            <a:ext cx="1664335" cy="552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184F1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3300" y="1169892"/>
            <a:ext cx="2409190" cy="544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GB" spc="210" dirty="0"/>
              <a:t> Cl</a:t>
            </a:r>
            <a:r>
              <a:rPr spc="210" dirty="0" err="1"/>
              <a:t>aygate</a:t>
            </a:r>
            <a:endParaRPr spc="210" dirty="0"/>
          </a:p>
        </p:txBody>
      </p:sp>
      <p:sp>
        <p:nvSpPr>
          <p:cNvPr id="3" name="object 3"/>
          <p:cNvSpPr txBox="1"/>
          <p:nvPr/>
        </p:nvSpPr>
        <p:spPr>
          <a:xfrm>
            <a:off x="1143642" y="1952786"/>
            <a:ext cx="2409190" cy="32340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449580" marR="456565" indent="10160" algn="ctr">
              <a:lnSpc>
                <a:spcPct val="98700"/>
              </a:lnSpc>
              <a:spcBef>
                <a:spcPts val="140"/>
              </a:spcBef>
            </a:pPr>
            <a:r>
              <a:rPr sz="2400" spc="50" dirty="0">
                <a:solidFill>
                  <a:srgbClr val="0A770C"/>
                </a:solidFill>
                <a:latin typeface="Times New Roman"/>
                <a:cs typeface="Times New Roman"/>
              </a:rPr>
              <a:t>ANNUAL </a:t>
            </a:r>
            <a:r>
              <a:rPr sz="2300" b="1" spc="-10" dirty="0">
                <a:solidFill>
                  <a:srgbClr val="0A770C"/>
                </a:solidFill>
                <a:latin typeface="Times New Roman"/>
                <a:cs typeface="Times New Roman"/>
              </a:rPr>
              <a:t>PARISH </a:t>
            </a:r>
            <a:r>
              <a:rPr sz="2400" spc="120" dirty="0">
                <a:solidFill>
                  <a:srgbClr val="0A770C"/>
                </a:solidFill>
                <a:latin typeface="Times New Roman"/>
                <a:cs typeface="Times New Roman"/>
              </a:rPr>
              <a:t>MEETING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endParaRPr sz="2400">
              <a:latin typeface="Times New Roman"/>
              <a:cs typeface="Times New Roman"/>
            </a:endParaRPr>
          </a:p>
          <a:p>
            <a:pPr marL="814069" marR="227965" indent="-660400">
              <a:lnSpc>
                <a:spcPts val="2100"/>
              </a:lnSpc>
            </a:pPr>
            <a:r>
              <a:rPr sz="1800" dirty="0">
                <a:solidFill>
                  <a:srgbClr val="0A770C"/>
                </a:solidFill>
                <a:latin typeface="Times New Roman"/>
                <a:cs typeface="Times New Roman"/>
              </a:rPr>
              <a:t>Thursday</a:t>
            </a:r>
            <a:r>
              <a:rPr sz="1800" spc="229" dirty="0">
                <a:solidFill>
                  <a:srgbClr val="0A770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A770C"/>
                </a:solidFill>
                <a:latin typeface="Times New Roman"/>
                <a:cs typeface="Times New Roman"/>
              </a:rPr>
              <a:t>20</a:t>
            </a:r>
            <a:r>
              <a:rPr sz="1725" baseline="26570" dirty="0">
                <a:solidFill>
                  <a:srgbClr val="0A770C"/>
                </a:solidFill>
                <a:latin typeface="Times New Roman"/>
                <a:cs typeface="Times New Roman"/>
              </a:rPr>
              <a:t>th</a:t>
            </a:r>
            <a:r>
              <a:rPr sz="1725" spc="569" baseline="26570" dirty="0">
                <a:solidFill>
                  <a:srgbClr val="0A770C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0A770C"/>
                </a:solidFill>
                <a:latin typeface="Times New Roman"/>
                <a:cs typeface="Times New Roman"/>
              </a:rPr>
              <a:t>March </a:t>
            </a:r>
            <a:r>
              <a:rPr sz="1800" spc="-10" dirty="0">
                <a:solidFill>
                  <a:srgbClr val="0A770C"/>
                </a:solidFill>
                <a:latin typeface="Times New Roman"/>
                <a:cs typeface="Times New Roman"/>
              </a:rPr>
              <a:t>7:30pm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800">
              <a:latin typeface="Times New Roman"/>
              <a:cs typeface="Times New Roman"/>
            </a:endParaRPr>
          </a:p>
          <a:p>
            <a:pPr marL="25400" marR="17780" indent="-12065" algn="ctr">
              <a:lnSpc>
                <a:spcPts val="2800"/>
              </a:lnSpc>
              <a:spcBef>
                <a:spcPts val="5"/>
              </a:spcBef>
            </a:pPr>
            <a:r>
              <a:rPr sz="2400" spc="-10" dirty="0">
                <a:solidFill>
                  <a:srgbClr val="0A770C"/>
                </a:solidFill>
                <a:latin typeface="Times New Roman"/>
                <a:cs typeface="Times New Roman"/>
              </a:rPr>
              <a:t>CLAYGATE </a:t>
            </a:r>
            <a:r>
              <a:rPr sz="2400" spc="80" dirty="0">
                <a:solidFill>
                  <a:srgbClr val="0A770C"/>
                </a:solidFill>
                <a:latin typeface="Times New Roman"/>
                <a:cs typeface="Times New Roman"/>
              </a:rPr>
              <a:t>VILLAGE</a:t>
            </a:r>
            <a:r>
              <a:rPr sz="2400" spc="145" dirty="0">
                <a:solidFill>
                  <a:srgbClr val="0A770C"/>
                </a:solidFill>
                <a:latin typeface="Times New Roman"/>
                <a:cs typeface="Times New Roman"/>
              </a:rPr>
              <a:t> </a:t>
            </a:r>
            <a:r>
              <a:rPr sz="2400" spc="85" dirty="0">
                <a:solidFill>
                  <a:srgbClr val="0A770C"/>
                </a:solidFill>
                <a:latin typeface="Times New Roman"/>
                <a:cs typeface="Times New Roman"/>
              </a:rPr>
              <a:t>HALL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 Claygate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Dawn Lacey</dc:creator>
  <cp:lastModifiedBy>Dawn Lacey</cp:lastModifiedBy>
  <cp:revision>1</cp:revision>
  <cp:lastPrinted>2025-03-07T14:08:17Z</cp:lastPrinted>
  <dcterms:created xsi:type="dcterms:W3CDTF">2025-03-07T14:07:24Z</dcterms:created>
  <dcterms:modified xsi:type="dcterms:W3CDTF">2025-03-07T14:08:22Z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2025-03-07T00:00:00Z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2025-03-07T00:00:00Z</vt:filetime>
  </property>
  <property fmtid="{D5CDD505-2E9C-101B-9397-08002B2CF9AE}" pid="5" name="Producer">
    <vt:lpwstr>Microsoft® Word for Microsoft 365</vt:lpwstr>
  </property>
</Properties>
</file>