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0.xml" ContentType="application/vnd.openxmlformats-officedocument.theme+xml"/>
  <Override PartName="/ppt/tags/tag1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2.xml" ContentType="application/vnd.openxmlformats-officedocument.theme+xml"/>
  <Override PartName="/ppt/tags/tag2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4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4"/>
    <p:sldMasterId id="2147483879" r:id="rId5"/>
    <p:sldMasterId id="2147483965" r:id="rId6"/>
    <p:sldMasterId id="2147483974" r:id="rId7"/>
    <p:sldMasterId id="2147483983" r:id="rId8"/>
    <p:sldMasterId id="2147483992" r:id="rId9"/>
    <p:sldMasterId id="2147484004" r:id="rId10"/>
    <p:sldMasterId id="2147484064" r:id="rId11"/>
    <p:sldMasterId id="2147484071" r:id="rId12"/>
    <p:sldMasterId id="2147484107" r:id="rId13"/>
    <p:sldMasterId id="2147484130" r:id="rId14"/>
    <p:sldMasterId id="2147484176" r:id="rId15"/>
    <p:sldMasterId id="2147483688" r:id="rId16"/>
    <p:sldMasterId id="2147484267" r:id="rId17"/>
    <p:sldMasterId id="2147484278" r:id="rId18"/>
  </p:sldMasterIdLst>
  <p:notesMasterIdLst>
    <p:notesMasterId r:id="rId29"/>
  </p:notesMasterIdLst>
  <p:handoutMasterIdLst>
    <p:handoutMasterId r:id="rId30"/>
  </p:handoutMasterIdLst>
  <p:sldIdLst>
    <p:sldId id="2147481127" r:id="rId19"/>
    <p:sldId id="2147481128" r:id="rId20"/>
    <p:sldId id="2147481129" r:id="rId21"/>
    <p:sldId id="2147481130" r:id="rId22"/>
    <p:sldId id="2147481131" r:id="rId23"/>
    <p:sldId id="2147481133" r:id="rId24"/>
    <p:sldId id="2147481134" r:id="rId25"/>
    <p:sldId id="2147481135" r:id="rId26"/>
    <p:sldId id="2147481136" r:id="rId27"/>
    <p:sldId id="2147481137" r:id="rId28"/>
  </p:sldIdLst>
  <p:sldSz cx="9144000" cy="5143500" type="screen16x9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16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6325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448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2651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08140" algn="l" defTabSz="7632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289768" algn="l" defTabSz="7632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671397" algn="l" defTabSz="7632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053024" algn="l" defTabSz="7632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lger, Steven" initials="BS" lastIdx="1" clrIdx="0">
    <p:extLst>
      <p:ext uri="{19B8F6BF-5375-455C-9EA6-DF929625EA0E}">
        <p15:presenceInfo xmlns:p15="http://schemas.microsoft.com/office/powerpoint/2012/main" userId="S::Steven.Bulger@sony.com::8d6ba3a1-2ecc-453f-96ad-5fdc9712ad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08080"/>
    <a:srgbClr val="0000CC"/>
    <a:srgbClr val="C8DBF7"/>
    <a:srgbClr val="006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89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slide" Target="slides/slide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2F64A-3114-4B4B-9439-EC50D5F21F11}" type="datetimeFigureOut">
              <a:rPr lang="en-GB" smtClean="0"/>
              <a:t>03/01/2025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76488-435C-4D37-8125-BFFCB196B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564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2C6DE-0140-40F8-AA4C-312E05F5D419}" type="datetimeFigureOut">
              <a:rPr lang="en-US" smtClean="0"/>
              <a:pPr/>
              <a:t>1/3/2025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80659-285D-4338-8C46-3977D7DC2F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98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1628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3256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4885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6512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8140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9768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71397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53024" algn="l" defTabSz="76325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21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65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41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8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659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7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837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74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196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0659-285D-4338-8C46-3977D7DC2FC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99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ags" Target="../tags/tag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2.pn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6.pn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877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35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682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588660" y="2345697"/>
            <a:ext cx="7825924" cy="540000"/>
          </a:xfrm>
          <a:prstGeom prst="rect">
            <a:avLst/>
          </a:prstGeom>
        </p:spPr>
        <p:txBody>
          <a:bodyPr lIns="68520" tIns="0" rIns="68520" bIns="0" anchor="b" anchorCtr="0">
            <a:noAutofit/>
          </a:bodyPr>
          <a:lstStyle>
            <a:lvl1pPr algn="l">
              <a:defRPr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GB" noProof="0"/>
              <a:t>マスタ タイトルの書式設定</a:t>
            </a:r>
            <a:endParaRPr lang="en-GB" altLang="ja-JP" noProof="0"/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957874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150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US"/>
              <a:t>マスタ </a:t>
            </a:r>
            <a:r>
              <a:rPr lang="ja-JP" altLang="en-GB" noProof="0"/>
              <a:t>サブタイトル</a:t>
            </a:r>
            <a:r>
              <a:rPr lang="ja-JP" altLang="en-US"/>
              <a:t>の書式設定</a:t>
            </a:r>
          </a:p>
        </p:txBody>
      </p:sp>
      <p:cxnSp>
        <p:nvCxnSpPr>
          <p:cNvPr id="7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6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white">
                    <a:lumMod val="95000"/>
                  </a:prstClr>
                </a:solidFill>
              </a:rPr>
              <a:t>TV Marketing Group – HE&amp;S Europe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6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bg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white"/>
                </a:solidFill>
              </a:rPr>
              <a:pPr/>
              <a:t>‹#›</a:t>
            </a:fld>
            <a:endParaRPr kumimoji="1" lang="en-US" altLang="ja-JP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dlePage_3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2"/>
          <p:cNvSpPr/>
          <p:nvPr userDrawn="1"/>
        </p:nvSpPr>
        <p:spPr>
          <a:xfrm>
            <a:off x="1" y="0"/>
            <a:ext cx="914876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20" tIns="34260" rIns="68520" bIns="34260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6280" y="142875"/>
            <a:ext cx="790164" cy="28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6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tx1"/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TV Marketing Group – HE&amp;S Europe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6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tx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black"/>
                </a:solidFill>
              </a:rPr>
              <a:pPr/>
              <a:t>‹#›</a:t>
            </a:fld>
            <a:endParaRPr kumimoji="1"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3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6"/>
          <p:cNvSpPr/>
          <p:nvPr userDrawn="1"/>
        </p:nvSpPr>
        <p:spPr>
          <a:xfrm>
            <a:off x="1191" y="0"/>
            <a:ext cx="914876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20" tIns="34260" rIns="68520" bIns="34260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図 5" descr="mblogo_w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844911" y="2336010"/>
            <a:ext cx="1457756" cy="4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4"/>
          <p:cNvSpPr txBox="1"/>
          <p:nvPr userDrawn="1"/>
        </p:nvSpPr>
        <p:spPr bwMode="white">
          <a:xfrm>
            <a:off x="1417301" y="4508898"/>
            <a:ext cx="6314167" cy="404812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ts val="1048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1" lang="ja-JP" altLang="en-US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“</a:t>
            </a: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Sony” or “make.believe” is a registered trademark of Sony Corporation.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Names of Sony products and services are the registered trademarks and/or trademarks of Sony Corporation or its Group companies.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Other company names and product names are the registered trademarks and/or trademarks of the respective companies.</a:t>
            </a:r>
          </a:p>
        </p:txBody>
      </p:sp>
    </p:spTree>
    <p:extLst>
      <p:ext uri="{BB962C8B-B14F-4D97-AF65-F5344CB8AC3E}">
        <p14:creationId xmlns:p14="http://schemas.microsoft.com/office/powerpoint/2010/main" val="18467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28059" y="3876655"/>
            <a:ext cx="8229600" cy="857250"/>
          </a:xfrm>
          <a:prstGeom prst="rect">
            <a:avLst/>
          </a:prstGeom>
        </p:spPr>
        <p:txBody>
          <a:bodyPr vert="horz" lIns="91385" tIns="45692" rIns="91385" bIns="45692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392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61156" y="88320"/>
            <a:ext cx="7825924" cy="540000"/>
          </a:xfrm>
          <a:prstGeom prst="rect">
            <a:avLst/>
          </a:prstGeom>
        </p:spPr>
        <p:txBody>
          <a:bodyPr lIns="68513" tIns="0" rIns="68513" bIns="0" anchor="ctr" anchorCtr="0">
            <a:noAutofit/>
          </a:bodyPr>
          <a:lstStyle>
            <a:lvl1pPr algn="ctr">
              <a:defRPr sz="3300" b="1" smtClean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160000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defRPr sz="1500" smtClean="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13" name="テキスト プレースホルダ 9"/>
          <p:cNvSpPr>
            <a:spLocks noGrp="1"/>
          </p:cNvSpPr>
          <p:nvPr>
            <p:ph type="body" sz="quarter" idx="11"/>
          </p:nvPr>
        </p:nvSpPr>
        <p:spPr>
          <a:xfrm>
            <a:off x="661156" y="3509967"/>
            <a:ext cx="7825924" cy="675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spcAft>
                <a:spcPts val="0"/>
              </a:spcAft>
              <a:buFontTx/>
              <a:buNone/>
              <a:defRPr sz="1000">
                <a:solidFill>
                  <a:srgbClr val="FFFFFF"/>
                </a:solidFill>
              </a:defRPr>
            </a:lvl1pPr>
            <a:lvl2pPr algn="ctr">
              <a:spcAft>
                <a:spcPts val="0"/>
              </a:spcAft>
              <a:buFontTx/>
              <a:buNone/>
              <a:defRPr sz="9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ja-JP" altLang="en-US"/>
              <a:t>マスタ 部署名の書式設定</a:t>
            </a:r>
          </a:p>
        </p:txBody>
      </p:sp>
      <p:sp>
        <p:nvSpPr>
          <p:cNvPr id="14" name="テキスト プレースホルダ 11"/>
          <p:cNvSpPr>
            <a:spLocks noGrp="1"/>
          </p:cNvSpPr>
          <p:nvPr>
            <p:ph type="body" sz="quarter" idx="12"/>
          </p:nvPr>
        </p:nvSpPr>
        <p:spPr>
          <a:xfrm>
            <a:off x="661156" y="4320002"/>
            <a:ext cx="7825924" cy="351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buFontTx/>
              <a:buNone/>
              <a:defRPr sz="7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/>
              <a:t>マスタ ライツ表記の書式設定</a:t>
            </a:r>
          </a:p>
        </p:txBody>
      </p:sp>
      <p:pic>
        <p:nvPicPr>
          <p:cNvPr id="7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33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17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11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9403" y="167880"/>
            <a:ext cx="8229600" cy="486965"/>
          </a:xfrm>
          <a:prstGeom prst="rect">
            <a:avLst/>
          </a:prstGeom>
        </p:spPr>
        <p:txBody>
          <a:bodyPr lIns="68520" tIns="34260" rIns="68520" bIns="34260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2" y="4683919"/>
            <a:ext cx="2133600" cy="357188"/>
          </a:xfrm>
          <a:prstGeom prst="rect">
            <a:avLst/>
          </a:prstGeom>
          <a:ln/>
        </p:spPr>
        <p:txBody>
          <a:bodyPr lIns="68520" tIns="34260" rIns="68520" bIns="34260"/>
          <a:lstStyle>
            <a:lvl1pPr>
              <a:defRPr/>
            </a:lvl1pPr>
          </a:lstStyle>
          <a:p>
            <a:pPr>
              <a:defRPr/>
            </a:pPr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1" y="4683919"/>
            <a:ext cx="2133600" cy="357188"/>
          </a:xfrm>
          <a:prstGeom prst="rect">
            <a:avLst/>
          </a:prstGeom>
          <a:ln/>
        </p:spPr>
        <p:txBody>
          <a:bodyPr lIns="68520" tIns="34260" rIns="68520" bIns="34260"/>
          <a:lstStyle>
            <a:lvl1pPr>
              <a:defRPr/>
            </a:lvl1pPr>
          </a:lstStyle>
          <a:p>
            <a:pPr>
              <a:defRPr/>
            </a:pPr>
            <a:fld id="{2C201A5C-C648-4D09-9470-D7B28846DFE6}" type="slidenum">
              <a:rPr kumimoji="1" lang="en-US" altLang="ja-JP" sz="1800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6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682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588660" y="2345696"/>
            <a:ext cx="7825924" cy="540000"/>
          </a:xfrm>
          <a:prstGeom prst="rect">
            <a:avLst/>
          </a:prstGeom>
        </p:spPr>
        <p:txBody>
          <a:bodyPr lIns="68528" tIns="0" rIns="68528" bIns="0" anchor="b" anchorCtr="0">
            <a:noAutofit/>
          </a:bodyPr>
          <a:lstStyle>
            <a:lvl1pPr algn="l">
              <a:defRPr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GB" noProof="0"/>
              <a:t>マスタ タイトルの書式設定</a:t>
            </a:r>
            <a:endParaRPr lang="en-GB" altLang="ja-JP" noProof="0"/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957874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150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US"/>
              <a:t>マスタ </a:t>
            </a:r>
            <a:r>
              <a:rPr lang="ja-JP" altLang="en-GB" noProof="0"/>
              <a:t>サブタイトル</a:t>
            </a:r>
            <a:r>
              <a:rPr lang="ja-JP" altLang="en-US"/>
              <a:t>の書式設定</a:t>
            </a:r>
          </a:p>
        </p:txBody>
      </p:sp>
      <p:cxnSp>
        <p:nvCxnSpPr>
          <p:cNvPr id="7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5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white">
                    <a:lumMod val="95000"/>
                  </a:prstClr>
                </a:solidFill>
              </a:rPr>
              <a:t>TV Marketing Group – HE&amp;S Europe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5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bg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white"/>
                </a:solidFill>
              </a:rPr>
              <a:pPr/>
              <a:t>‹#›</a:t>
            </a:fld>
            <a:endParaRPr kumimoji="1" lang="en-US" altLang="ja-JP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4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dlePage_3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2"/>
          <p:cNvSpPr/>
          <p:nvPr userDrawn="1"/>
        </p:nvSpPr>
        <p:spPr>
          <a:xfrm>
            <a:off x="1" y="0"/>
            <a:ext cx="914876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28" tIns="34264" rIns="68528" bIns="34264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6279" y="142875"/>
            <a:ext cx="790164" cy="28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5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tx1"/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TV Marketing Group – HE&amp;S Europe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5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tx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black"/>
                </a:solidFill>
              </a:rPr>
              <a:pPr/>
              <a:t>‹#›</a:t>
            </a:fld>
            <a:endParaRPr kumimoji="1"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9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6"/>
          <p:cNvSpPr/>
          <p:nvPr userDrawn="1"/>
        </p:nvSpPr>
        <p:spPr>
          <a:xfrm>
            <a:off x="1191" y="0"/>
            <a:ext cx="914876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28" tIns="34264" rIns="68528" bIns="34264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図 5" descr="mblogo_w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844910" y="2336009"/>
            <a:ext cx="1457756" cy="4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4"/>
          <p:cNvSpPr txBox="1"/>
          <p:nvPr userDrawn="1"/>
        </p:nvSpPr>
        <p:spPr bwMode="white">
          <a:xfrm>
            <a:off x="1417300" y="4508898"/>
            <a:ext cx="6314167" cy="404812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ts val="1048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1" lang="ja-JP" altLang="en-US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“</a:t>
            </a: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Sony” or “make.believe” is a registered trademark of Sony Corporation.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Names of Sony products and services are the registered trademarks and/or trademarks of Sony Corporation or its Group companies.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Other company names and product names are the registered trademarks and/or trademarks of the respective companies.</a:t>
            </a:r>
          </a:p>
        </p:txBody>
      </p:sp>
    </p:spTree>
    <p:extLst>
      <p:ext uri="{BB962C8B-B14F-4D97-AF65-F5344CB8AC3E}">
        <p14:creationId xmlns:p14="http://schemas.microsoft.com/office/powerpoint/2010/main" val="103766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28059" y="3876655"/>
            <a:ext cx="8229600" cy="857250"/>
          </a:xfrm>
          <a:prstGeom prst="rect">
            <a:avLst/>
          </a:prstGeom>
        </p:spPr>
        <p:txBody>
          <a:bodyPr vert="horz" lIns="91396" tIns="45697" rIns="91396" bIns="45697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900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61156" y="88320"/>
            <a:ext cx="7825924" cy="540000"/>
          </a:xfrm>
          <a:prstGeom prst="rect">
            <a:avLst/>
          </a:prstGeom>
        </p:spPr>
        <p:txBody>
          <a:bodyPr lIns="68520" tIns="0" rIns="68520" bIns="0" anchor="ctr" anchorCtr="0">
            <a:noAutofit/>
          </a:bodyPr>
          <a:lstStyle>
            <a:lvl1pPr algn="ctr">
              <a:defRPr sz="3300" b="1" smtClean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160000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defRPr sz="1500" smtClean="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13" name="テキスト プレースホルダ 9"/>
          <p:cNvSpPr>
            <a:spLocks noGrp="1"/>
          </p:cNvSpPr>
          <p:nvPr>
            <p:ph type="body" sz="quarter" idx="11"/>
          </p:nvPr>
        </p:nvSpPr>
        <p:spPr>
          <a:xfrm>
            <a:off x="661156" y="3509966"/>
            <a:ext cx="7825924" cy="675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spcAft>
                <a:spcPts val="0"/>
              </a:spcAft>
              <a:buFontTx/>
              <a:buNone/>
              <a:defRPr sz="1000">
                <a:solidFill>
                  <a:srgbClr val="FFFFFF"/>
                </a:solidFill>
              </a:defRPr>
            </a:lvl1pPr>
            <a:lvl2pPr algn="ctr">
              <a:spcAft>
                <a:spcPts val="0"/>
              </a:spcAft>
              <a:buFontTx/>
              <a:buNone/>
              <a:defRPr sz="9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ja-JP" altLang="en-US"/>
              <a:t>マスタ 部署名の書式設定</a:t>
            </a:r>
          </a:p>
        </p:txBody>
      </p:sp>
      <p:sp>
        <p:nvSpPr>
          <p:cNvPr id="14" name="テキスト プレースホルダ 11"/>
          <p:cNvSpPr>
            <a:spLocks noGrp="1"/>
          </p:cNvSpPr>
          <p:nvPr>
            <p:ph type="body" sz="quarter" idx="12"/>
          </p:nvPr>
        </p:nvSpPr>
        <p:spPr>
          <a:xfrm>
            <a:off x="661156" y="4320002"/>
            <a:ext cx="7825924" cy="351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buFontTx/>
              <a:buNone/>
              <a:defRPr sz="7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/>
              <a:t>マスタ ライツ表記の書式設定</a:t>
            </a:r>
          </a:p>
        </p:txBody>
      </p:sp>
      <p:pic>
        <p:nvPicPr>
          <p:cNvPr id="7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33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585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9403" y="167880"/>
            <a:ext cx="8229600" cy="486965"/>
          </a:xfrm>
          <a:prstGeom prst="rect">
            <a:avLst/>
          </a:prstGeom>
        </p:spPr>
        <p:txBody>
          <a:bodyPr lIns="68528" tIns="34264" rIns="68528" bIns="34264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2" y="4683919"/>
            <a:ext cx="2133600" cy="357188"/>
          </a:xfrm>
          <a:prstGeom prst="rect">
            <a:avLst/>
          </a:prstGeom>
          <a:ln/>
        </p:spPr>
        <p:txBody>
          <a:bodyPr lIns="68528" tIns="34264" rIns="68528" bIns="34264"/>
          <a:lstStyle>
            <a:lvl1pPr>
              <a:defRPr/>
            </a:lvl1pPr>
          </a:lstStyle>
          <a:p>
            <a:pPr>
              <a:defRPr/>
            </a:pPr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1" y="4683919"/>
            <a:ext cx="2133600" cy="357188"/>
          </a:xfrm>
          <a:prstGeom prst="rect">
            <a:avLst/>
          </a:prstGeom>
          <a:ln/>
        </p:spPr>
        <p:txBody>
          <a:bodyPr lIns="68528" tIns="34264" rIns="68528" bIns="34264"/>
          <a:lstStyle>
            <a:lvl1pPr>
              <a:defRPr/>
            </a:lvl1pPr>
          </a:lstStyle>
          <a:p>
            <a:pPr>
              <a:defRPr/>
            </a:pPr>
            <a:fld id="{2C201A5C-C648-4D09-9470-D7B28846DFE6}" type="slidenum">
              <a:rPr kumimoji="1" lang="en-US" altLang="ja-JP" sz="1800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2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682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588660" y="2345695"/>
            <a:ext cx="7825924" cy="540000"/>
          </a:xfrm>
          <a:prstGeom prst="rect">
            <a:avLst/>
          </a:prstGeom>
        </p:spPr>
        <p:txBody>
          <a:bodyPr lIns="68544" tIns="0" rIns="68544" bIns="0" anchor="b" anchorCtr="0">
            <a:noAutofit/>
          </a:bodyPr>
          <a:lstStyle>
            <a:lvl1pPr algn="l">
              <a:defRPr b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GB" noProof="0"/>
              <a:t>マスタ タイトルの書式設定</a:t>
            </a:r>
            <a:endParaRPr lang="en-GB" altLang="ja-JP" noProof="0"/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957874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150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ja-JP" altLang="en-US"/>
              <a:t>マスタ </a:t>
            </a:r>
            <a:r>
              <a:rPr lang="ja-JP" altLang="en-GB" noProof="0"/>
              <a:t>サブタイトル</a:t>
            </a:r>
            <a:r>
              <a:rPr lang="ja-JP" altLang="en-US"/>
              <a:t>の書式設定</a:t>
            </a:r>
          </a:p>
        </p:txBody>
      </p:sp>
      <p:cxnSp>
        <p:nvCxnSpPr>
          <p:cNvPr id="7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4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white">
                    <a:lumMod val="95000"/>
                  </a:prstClr>
                </a:solidFill>
              </a:rPr>
              <a:t>TV Marketing Group – HE&amp;S Europe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4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bg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white"/>
                </a:solidFill>
              </a:rPr>
              <a:pPr/>
              <a:t>‹#›</a:t>
            </a:fld>
            <a:endParaRPr kumimoji="1" lang="en-US" altLang="ja-JP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9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dlePage_3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2"/>
          <p:cNvSpPr/>
          <p:nvPr userDrawn="1"/>
        </p:nvSpPr>
        <p:spPr>
          <a:xfrm>
            <a:off x="1" y="0"/>
            <a:ext cx="914876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44" tIns="34271" rIns="68544" bIns="34271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6277" y="142875"/>
            <a:ext cx="790164" cy="28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直線コネクタ 15"/>
          <p:cNvCxnSpPr/>
          <p:nvPr userDrawn="1"/>
        </p:nvCxnSpPr>
        <p:spPr>
          <a:xfrm rot="5400000">
            <a:off x="242126" y="4980980"/>
            <a:ext cx="161925" cy="11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11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84666" y="4900614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00" dirty="0" smtClean="0">
                <a:solidFill>
                  <a:schemeClr val="tx1"/>
                </a:solidFill>
                <a:latin typeface="+mn-lt"/>
                <a:ea typeface="メイリオ"/>
              </a:defRPr>
            </a:lvl1pPr>
          </a:lstStyle>
          <a:p>
            <a:pPr>
              <a:defRPr/>
            </a:pPr>
            <a:r>
              <a:rPr lang="en-US" altLang="ja-JP">
                <a:solidFill>
                  <a:prstClr val="black"/>
                </a:solidFill>
              </a:rPr>
              <a:t>TV Marketing Group – HE&amp;S Europe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94011" y="4900614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chemeClr val="tx1"/>
                </a:solidFill>
                <a:latin typeface="+mj-lt"/>
                <a:ea typeface="メイリオ"/>
                <a:cs typeface="メイリオ"/>
              </a:defRPr>
            </a:lvl1pPr>
          </a:lstStyle>
          <a:p>
            <a:fld id="{2836949F-2E56-4442-89CC-9CC532304A95}" type="slidenum">
              <a:rPr kumimoji="1" lang="en-US" altLang="ja-JP" smtClean="0">
                <a:solidFill>
                  <a:prstClr val="black"/>
                </a:solidFill>
              </a:rPr>
              <a:pPr/>
              <a:t>‹#›</a:t>
            </a:fld>
            <a:endParaRPr kumimoji="1"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6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6"/>
          <p:cNvSpPr/>
          <p:nvPr userDrawn="1"/>
        </p:nvSpPr>
        <p:spPr>
          <a:xfrm>
            <a:off x="1191" y="0"/>
            <a:ext cx="914876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44" tIns="34271" rIns="68544" bIns="34271" anchor="ctr"/>
          <a:lstStyle/>
          <a:p>
            <a:pPr algn="ctr"/>
            <a:endParaRPr kumimoji="1" lang="ja-JP" altLang="en-US" sz="1800">
              <a:solidFill>
                <a:srgbClr val="FFFFFF"/>
              </a:solidFill>
            </a:endParaRPr>
          </a:p>
        </p:txBody>
      </p:sp>
      <p:pic>
        <p:nvPicPr>
          <p:cNvPr id="3" name="図 5" descr="mblogo_w.pd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844908" y="2336007"/>
            <a:ext cx="1457756" cy="4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4"/>
          <p:cNvSpPr txBox="1"/>
          <p:nvPr userDrawn="1"/>
        </p:nvSpPr>
        <p:spPr bwMode="white">
          <a:xfrm>
            <a:off x="1417298" y="4508898"/>
            <a:ext cx="6314167" cy="404812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ts val="1049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kumimoji="1" lang="ja-JP" altLang="en-US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“</a:t>
            </a: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Sony” or “make.believe” is a registered trademark of Sony Corporation.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Names of Sony products and services are the registered trademarks and/or trademarks of Sony Corporation or its Group companies.</a:t>
            </a:r>
            <a:b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</a:br>
            <a:r>
              <a:rPr kumimoji="1" lang="en-US" altLang="ja-JP" sz="8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メイリオ"/>
                <a:cs typeface="Arial"/>
              </a:rPr>
              <a:t>Other company names and product names are the registered trademarks and/or trademarks of the respective companies.</a:t>
            </a:r>
          </a:p>
        </p:txBody>
      </p:sp>
    </p:spTree>
    <p:extLst>
      <p:ext uri="{BB962C8B-B14F-4D97-AF65-F5344CB8AC3E}">
        <p14:creationId xmlns:p14="http://schemas.microsoft.com/office/powerpoint/2010/main" val="22338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28058" y="3876655"/>
            <a:ext cx="8229600" cy="857250"/>
          </a:xfrm>
          <a:prstGeom prst="rect">
            <a:avLst/>
          </a:prstGeom>
        </p:spPr>
        <p:txBody>
          <a:bodyPr vert="horz" lIns="91418" tIns="45708" rIns="91418" bIns="45708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9692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61156" y="88320"/>
            <a:ext cx="7825924" cy="540000"/>
          </a:xfrm>
          <a:prstGeom prst="rect">
            <a:avLst/>
          </a:prstGeom>
        </p:spPr>
        <p:txBody>
          <a:bodyPr lIns="68535" tIns="0" rIns="68535" bIns="0" anchor="ctr" anchorCtr="0">
            <a:noAutofit/>
          </a:bodyPr>
          <a:lstStyle>
            <a:lvl1pPr algn="ctr">
              <a:defRPr sz="3300" b="1" smtClean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61156" y="2160000"/>
            <a:ext cx="7825924" cy="810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defRPr sz="1500" smtClean="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13" name="テキスト プレースホルダ 9"/>
          <p:cNvSpPr>
            <a:spLocks noGrp="1"/>
          </p:cNvSpPr>
          <p:nvPr>
            <p:ph type="body" sz="quarter" idx="11"/>
          </p:nvPr>
        </p:nvSpPr>
        <p:spPr>
          <a:xfrm>
            <a:off x="661156" y="3509964"/>
            <a:ext cx="7825924" cy="675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spcAft>
                <a:spcPts val="0"/>
              </a:spcAft>
              <a:buFontTx/>
              <a:buNone/>
              <a:defRPr sz="1000">
                <a:solidFill>
                  <a:srgbClr val="FFFFFF"/>
                </a:solidFill>
              </a:defRPr>
            </a:lvl1pPr>
            <a:lvl2pPr algn="ctr">
              <a:spcAft>
                <a:spcPts val="0"/>
              </a:spcAft>
              <a:buFontTx/>
              <a:buNone/>
              <a:defRPr sz="9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ja-JP" altLang="en-US"/>
              <a:t>マスタ 部署名の書式設定</a:t>
            </a:r>
          </a:p>
        </p:txBody>
      </p:sp>
      <p:sp>
        <p:nvSpPr>
          <p:cNvPr id="14" name="テキスト プレースホルダ 11"/>
          <p:cNvSpPr>
            <a:spLocks noGrp="1"/>
          </p:cNvSpPr>
          <p:nvPr>
            <p:ph type="body" sz="quarter" idx="12"/>
          </p:nvPr>
        </p:nvSpPr>
        <p:spPr>
          <a:xfrm>
            <a:off x="661156" y="4320002"/>
            <a:ext cx="7825924" cy="351000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/>
          <a:lstStyle>
            <a:lvl1pPr algn="ctr">
              <a:buFontTx/>
              <a:buNone/>
              <a:defRPr sz="7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/>
              <a:t>マスタ ライツ表記の書式設定</a:t>
            </a:r>
          </a:p>
        </p:txBody>
      </p:sp>
      <p:pic>
        <p:nvPicPr>
          <p:cNvPr id="7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32" y="269081"/>
            <a:ext cx="952004" cy="32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995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9401" y="167880"/>
            <a:ext cx="8229600" cy="486965"/>
          </a:xfrm>
          <a:prstGeom prst="rect">
            <a:avLst/>
          </a:prstGeom>
        </p:spPr>
        <p:txBody>
          <a:bodyPr lIns="68544" tIns="34271" rIns="68544" bIns="34271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 lIns="68544" tIns="34271" rIns="68544" bIns="34271"/>
          <a:lstStyle>
            <a:lvl1pPr>
              <a:defRPr/>
            </a:lvl1pPr>
          </a:lstStyle>
          <a:p>
            <a:pPr>
              <a:defRPr/>
            </a:pPr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1" y="4683919"/>
            <a:ext cx="2133600" cy="357188"/>
          </a:xfrm>
          <a:prstGeom prst="rect">
            <a:avLst/>
          </a:prstGeom>
          <a:ln/>
        </p:spPr>
        <p:txBody>
          <a:bodyPr lIns="68544" tIns="34271" rIns="68544" bIns="34271"/>
          <a:lstStyle>
            <a:lvl1pPr>
              <a:defRPr/>
            </a:lvl1pPr>
          </a:lstStyle>
          <a:p>
            <a:pPr>
              <a:defRPr/>
            </a:pPr>
            <a:fld id="{2C201A5C-C648-4D09-9470-D7B28846DFE6}" type="slidenum">
              <a:rPr kumimoji="1" lang="en-US" altLang="ja-JP" sz="1800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kumimoji="1" lang="en-US" altLang="ja-JP" sz="180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Titlepage"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438" y="1491881"/>
            <a:ext cx="8064600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5" y="4900557"/>
            <a:ext cx="2157753" cy="161962"/>
          </a:xfrm>
          <a:prstGeom prst="rect">
            <a:avLst/>
          </a:prstGeom>
        </p:spPr>
        <p:txBody>
          <a:bodyPr wrap="square" lIns="53948" tIns="0" rIns="53948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+mn-ea"/>
              </a:rPr>
              <a:t>付帯項目</a:t>
            </a: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84" y="227171"/>
            <a:ext cx="1077506" cy="271153"/>
          </a:xfrm>
          <a:prstGeom prst="rect">
            <a:avLst/>
          </a:prstGeom>
        </p:spPr>
      </p:pic>
      <p:sp>
        <p:nvSpPr>
          <p:cNvPr id="1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438" y="4300104"/>
            <a:ext cx="8064600" cy="16927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438" y="4553772"/>
            <a:ext cx="8064600" cy="123111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438" y="2186469"/>
            <a:ext cx="8064600" cy="23083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08098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0" y="4819577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401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6014755" y="4900557"/>
            <a:ext cx="2157753" cy="161962"/>
          </a:xfrm>
          <a:prstGeom prst="rect">
            <a:avLst/>
          </a:prstGeom>
        </p:spPr>
        <p:txBody>
          <a:bodyPr wrap="square" lIns="53948" tIns="0" rIns="53948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+mn-ea"/>
              </a:rPr>
              <a:t>付帯項目</a:t>
            </a:r>
          </a:p>
        </p:txBody>
      </p:sp>
      <p:cxnSp>
        <p:nvCxnSpPr>
          <p:cNvPr id="27" name="直線コネクタ 26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+mn-ea"/>
              </a:rPr>
              <a:t>部署名　　　　ライツ表記</a:t>
            </a: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</a:rPr>
              <a:t>日付</a:t>
            </a: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4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4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31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0" y="4819577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4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20" name="フッター プレースホルダー 3"/>
          <p:cNvSpPr txBox="1">
            <a:spLocks/>
          </p:cNvSpPr>
          <p:nvPr userDrawn="1"/>
        </p:nvSpPr>
        <p:spPr>
          <a:xfrm>
            <a:off x="6014755" y="4900557"/>
            <a:ext cx="2157753" cy="161962"/>
          </a:xfrm>
          <a:prstGeom prst="rect">
            <a:avLst/>
          </a:prstGeom>
        </p:spPr>
        <p:txBody>
          <a:bodyPr wrap="square" lIns="53948" tIns="0" rIns="53948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+mn-ea"/>
              </a:rPr>
              <a:t>付帯項目</a:t>
            </a:r>
          </a:p>
        </p:txBody>
      </p:sp>
      <p:cxnSp>
        <p:nvCxnSpPr>
          <p:cNvPr id="23" name="直線コネクタ 22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+mn-ea"/>
              </a:rPr>
              <a:t>部署名　　　　ライツ表記</a:t>
            </a:r>
          </a:p>
        </p:txBody>
      </p:sp>
      <p:sp>
        <p:nvSpPr>
          <p:cNvPr id="34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</a:rPr>
              <a:t>日付</a:t>
            </a:r>
          </a:p>
        </p:txBody>
      </p:sp>
      <p:sp>
        <p:nvSpPr>
          <p:cNvPr id="35" name="スライド番号プレースホルダー 4"/>
          <p:cNvSpPr txBox="1">
            <a:spLocks/>
          </p:cNvSpPr>
          <p:nvPr userDrawn="1"/>
        </p:nvSpPr>
        <p:spPr>
          <a:xfrm>
            <a:off x="1065264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6" name="タイトル 1"/>
          <p:cNvSpPr>
            <a:spLocks noGrp="1"/>
          </p:cNvSpPr>
          <p:nvPr>
            <p:ph type="title"/>
          </p:nvPr>
        </p:nvSpPr>
        <p:spPr bwMode="gray">
          <a:xfrm>
            <a:off x="323514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7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31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0" y="4819577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845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 userDrawn="1"/>
        </p:nvSpPr>
        <p:spPr bwMode="gray">
          <a:xfrm>
            <a:off x="539983" y="4590000"/>
            <a:ext cx="8064036" cy="324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816197" fontAlgn="auto">
              <a:spcBef>
                <a:spcPts val="0"/>
              </a:spcBef>
              <a:spcAft>
                <a:spcPts val="300"/>
              </a:spcAft>
            </a:pPr>
            <a:r>
              <a:rPr kumimoji="1" lang="en-US" altLang="ja-JP" sz="700">
                <a:solidFill>
                  <a:srgbClr val="717171"/>
                </a:solidFill>
                <a:latin typeface="+mj-ea"/>
                <a:cs typeface="メイリオ"/>
              </a:rPr>
              <a:t>SONY</a:t>
            </a:r>
            <a:r>
              <a:rPr kumimoji="1" lang="ja-JP" altLang="en-US" sz="700">
                <a:solidFill>
                  <a:srgbClr val="717171"/>
                </a:solidFill>
                <a:latin typeface="+mj-ea"/>
                <a:cs typeface="メイリオ"/>
              </a:rPr>
              <a:t>はソニー株式会社の登録商標または商標です。 </a:t>
            </a:r>
          </a:p>
          <a:p>
            <a:pPr algn="ctr" defTabSz="816197" fontAlgn="auto">
              <a:spcBef>
                <a:spcPts val="0"/>
              </a:spcBef>
              <a:spcAft>
                <a:spcPts val="300"/>
              </a:spcAft>
            </a:pPr>
            <a:r>
              <a:rPr kumimoji="1" lang="ja-JP" altLang="en-US" sz="700">
                <a:solidFill>
                  <a:srgbClr val="717171"/>
                </a:solidFill>
                <a:latin typeface="+mj-ea"/>
                <a:cs typeface="メイリオ"/>
              </a:rPr>
              <a:t>各ソニー製品の商品名・サービス名はソニー株式会社またはグループ各社の登録商標または商標です。その他の製品および会社名は、各社の商号、登録商標または商標です。 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405" y="2233733"/>
            <a:ext cx="2697191" cy="6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95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Gray Titlepage"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438" y="1491881"/>
            <a:ext cx="8064600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pic>
        <p:nvPicPr>
          <p:cNvPr id="14" name="図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30" y="226748"/>
            <a:ext cx="1077506" cy="271153"/>
          </a:xfrm>
          <a:prstGeom prst="rect">
            <a:avLst/>
          </a:prstGeom>
        </p:spPr>
      </p:pic>
      <p:sp>
        <p:nvSpPr>
          <p:cNvPr id="2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438" y="4300104"/>
            <a:ext cx="8064600" cy="16927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438" y="4553772"/>
            <a:ext cx="8064600" cy="123111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438" y="2186469"/>
            <a:ext cx="8064600" cy="23083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408098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0" y="4819577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4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21" name="直線コネクタ 20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タイトル 1"/>
          <p:cNvSpPr>
            <a:spLocks noGrp="1"/>
          </p:cNvSpPr>
          <p:nvPr>
            <p:ph type="title"/>
          </p:nvPr>
        </p:nvSpPr>
        <p:spPr bwMode="gray">
          <a:xfrm>
            <a:off x="323514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8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31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5" y="4900557"/>
            <a:ext cx="2157753" cy="161962"/>
          </a:xfrm>
          <a:prstGeom prst="rect">
            <a:avLst/>
          </a:prstGeom>
        </p:spPr>
        <p:txBody>
          <a:bodyPr wrap="square" lIns="53948" tIns="0" rIns="53948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565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  <a:cs typeface="メイリオ"/>
              </a:rPr>
              <a:t>Sony Europe Limited</a:t>
            </a:r>
          </a:p>
        </p:txBody>
      </p:sp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4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/>
          </a:p>
        </p:txBody>
      </p:sp>
      <p:pic>
        <p:nvPicPr>
          <p:cNvPr id="19" name="図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89" y="4818386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58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1" tIns="34256" rIns="68511" bIns="34256" rtlCol="0" anchor="ctr"/>
          <a:lstStyle/>
          <a:p>
            <a:pPr algn="ctr" defTabSz="685109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300">
                <a:solidFill>
                  <a:prstClr val="white"/>
                </a:solidFill>
              </a:rPr>
              <a:t>c</a:t>
            </a:r>
            <a:endParaRPr kumimoji="1" lang="ja-JP" altLang="en-US" sz="13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" y="4819578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1" tIns="34256" rIns="68511" bIns="34256" rtlCol="0" anchor="ctr"/>
          <a:lstStyle/>
          <a:p>
            <a:pPr algn="ctr" defTabSz="685109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50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4" y="4900559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>
                <a:ea typeface="Arial Unicode MS" panose="020B0604020202020204" pitchFamily="50" charset="-128"/>
                <a:cs typeface="Arial Unicode MS" panose="020B0604020202020204" pitchFamily="50" charset="-128"/>
              </a:rPr>
              <a:t>Jun 2015</a:t>
            </a:r>
            <a:endParaRPr lang="ja-JP" altLang="en-US" sz="11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7" y="4907626"/>
            <a:ext cx="215800" cy="14782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0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5" y="270213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4" y="810631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7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8"/>
            <a:ext cx="970541" cy="324537"/>
          </a:xfrm>
          <a:prstGeom prst="rect">
            <a:avLst/>
          </a:prstGeom>
        </p:spPr>
      </p:pic>
      <p:sp>
        <p:nvSpPr>
          <p:cNvPr id="12" name="日付プレースホルダー 2"/>
          <p:cNvSpPr txBox="1">
            <a:spLocks/>
          </p:cNvSpPr>
          <p:nvPr userDrawn="1"/>
        </p:nvSpPr>
        <p:spPr>
          <a:xfrm>
            <a:off x="2521907" y="4900560"/>
            <a:ext cx="1402695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</a:t>
            </a:r>
            <a:endParaRPr lang="ja-JP" altLang="en-US" sz="11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5916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4" tIns="34256" rIns="68514" bIns="34256" rtlCol="0" anchor="ctr"/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21" name="直線コネクタ 20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タイトル 1"/>
          <p:cNvSpPr>
            <a:spLocks noGrp="1"/>
          </p:cNvSpPr>
          <p:nvPr>
            <p:ph type="title"/>
          </p:nvPr>
        </p:nvSpPr>
        <p:spPr bwMode="gray">
          <a:xfrm>
            <a:off x="323514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4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173011" y="4817740"/>
            <a:ext cx="970989" cy="323925"/>
          </a:xfrm>
          <a:prstGeom prst="rect">
            <a:avLst/>
          </a:prstGeom>
          <a:solidFill>
            <a:srgbClr val="CA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4" tIns="34256" rIns="68514" bIns="34256" rtlCol="0" anchor="ctr" anchorCtr="1">
            <a:noAutofit/>
          </a:bodyPr>
          <a:lstStyle/>
          <a:p>
            <a:pPr algn="ctr" defTabSz="816197" fontAlgn="auto">
              <a:spcBef>
                <a:spcPts val="0"/>
              </a:spcBef>
              <a:spcAft>
                <a:spcPts val="0"/>
              </a:spcAft>
            </a:pPr>
            <a:r>
              <a:rPr kumimoji="1" lang="pt-PT" sz="800" b="1">
                <a:solidFill>
                  <a:prstClr val="white"/>
                </a:solidFill>
              </a:rPr>
              <a:t>INTERNAL USE ONLY</a:t>
            </a:r>
            <a:endParaRPr kumimoji="1" lang="en-GB" sz="800" b="1">
              <a:solidFill>
                <a:prstClr val="white"/>
              </a:solidFill>
            </a:endParaRPr>
          </a:p>
        </p:txBody>
      </p:sp>
      <p:sp>
        <p:nvSpPr>
          <p:cNvPr id="11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  <a:ea typeface="メイリオ" pitchFamily="50" charset="-128"/>
                <a:cs typeface="メイリオ" pitchFamily="50" charset="-128"/>
              </a:rPr>
              <a:t>May  TV MCM</a:t>
            </a:r>
          </a:p>
        </p:txBody>
      </p:sp>
      <p:sp>
        <p:nvSpPr>
          <p:cNvPr id="18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</a:rPr>
              <a:t>20.05.14</a:t>
            </a:r>
          </a:p>
        </p:txBody>
      </p:sp>
    </p:spTree>
    <p:extLst>
      <p:ext uri="{BB962C8B-B14F-4D97-AF65-F5344CB8AC3E}">
        <p14:creationId xmlns:p14="http://schemas.microsoft.com/office/powerpoint/2010/main" val="724725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5980"/>
            <a:ext cx="8229600" cy="857250"/>
          </a:xfrm>
          <a:prstGeom prst="rect">
            <a:avLst/>
          </a:prstGeom>
        </p:spPr>
        <p:txBody>
          <a:bodyPr lIns="91417" tIns="45708" rIns="91417" bIns="45708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 lIns="91417" tIns="45708" rIns="91417" bIns="45708"/>
          <a:lstStyle/>
          <a:p>
            <a:pPr defTabSz="816197" fontAlgn="auto">
              <a:spcBef>
                <a:spcPts val="0"/>
              </a:spcBef>
              <a:spcAft>
                <a:spcPts val="0"/>
              </a:spcAft>
            </a:pPr>
            <a:fld id="{BA8E102A-6425-4123-A1A6-BBB91C03EFD4}" type="datetimeFigureOut">
              <a:rPr kumimoji="1" lang="ja-JP" altLang="en-US" sz="1600" smtClean="0">
                <a:solidFill>
                  <a:prstClr val="black"/>
                </a:solidFill>
                <a:latin typeface="SST"/>
              </a:rPr>
              <a:pPr defTabSz="816197" fontAlgn="auto">
                <a:spcBef>
                  <a:spcPts val="0"/>
                </a:spcBef>
                <a:spcAft>
                  <a:spcPts val="0"/>
                </a:spcAft>
              </a:pPr>
              <a:t>2025/1/3</a:t>
            </a:fld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lIns="91417" tIns="45708" rIns="91417" bIns="45708"/>
          <a:lstStyle/>
          <a:p>
            <a:pPr defTabSz="81619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 lIns="91417" tIns="45708" rIns="91417" bIns="45708"/>
          <a:lstStyle/>
          <a:p>
            <a:pPr defTabSz="816197" fontAlgn="auto">
              <a:spcBef>
                <a:spcPts val="0"/>
              </a:spcBef>
              <a:spcAft>
                <a:spcPts val="0"/>
              </a:spcAft>
            </a:pPr>
            <a:fld id="{58D73C84-F2AB-415A-A3ED-88ABB83E7DD5}" type="slidenum">
              <a:rPr kumimoji="1" lang="ja-JP" altLang="en-US" sz="1600" smtClean="0">
                <a:solidFill>
                  <a:prstClr val="black"/>
                </a:solidFill>
                <a:latin typeface="SST"/>
              </a:rPr>
              <a:pPr defTabSz="816197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</p:spTree>
    <p:extLst>
      <p:ext uri="{BB962C8B-B14F-4D97-AF65-F5344CB8AC3E}">
        <p14:creationId xmlns:p14="http://schemas.microsoft.com/office/powerpoint/2010/main" val="588052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1" y="634475"/>
            <a:ext cx="8229600" cy="3961803"/>
          </a:xfrm>
          <a:prstGeom prst="rect">
            <a:avLst/>
          </a:prstGeom>
        </p:spPr>
        <p:txBody>
          <a:bodyPr lIns="91417" tIns="45708" rIns="91417" bIns="45708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23256" y="12651"/>
            <a:ext cx="8229600" cy="421303"/>
          </a:xfrm>
          <a:prstGeom prst="rect">
            <a:avLst/>
          </a:prstGeom>
        </p:spPr>
        <p:txBody>
          <a:bodyPr lIns="91417" tIns="45708" rIns="91417" bIns="45708"/>
          <a:lstStyle>
            <a:lvl1pPr algn="l">
              <a:defRPr sz="24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348603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Titlepage"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438" y="1491880"/>
            <a:ext cx="8064600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7"/>
            <a:ext cx="2157753" cy="161962"/>
          </a:xfrm>
          <a:prstGeom prst="rect">
            <a:avLst/>
          </a:prstGeom>
        </p:spPr>
        <p:txBody>
          <a:bodyPr wrap="square" lIns="53953" tIns="0" rIns="53953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SST Japanese Pro Regular"/>
              </a:rPr>
              <a:t>付帯項目</a:t>
            </a: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84" y="227171"/>
            <a:ext cx="1077506" cy="271153"/>
          </a:xfrm>
          <a:prstGeom prst="rect">
            <a:avLst/>
          </a:prstGeom>
        </p:spPr>
      </p:pic>
      <p:sp>
        <p:nvSpPr>
          <p:cNvPr id="1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438" y="4300104"/>
            <a:ext cx="8064600" cy="16927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438" y="4553772"/>
            <a:ext cx="8064600" cy="123111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438" y="2186468"/>
            <a:ext cx="8064600" cy="23083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08145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59" y="4819576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07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6014754" y="4900557"/>
            <a:ext cx="2157753" cy="161962"/>
          </a:xfrm>
          <a:prstGeom prst="rect">
            <a:avLst/>
          </a:prstGeom>
        </p:spPr>
        <p:txBody>
          <a:bodyPr wrap="square" lIns="53953" tIns="0" rIns="53953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SST Japanese Pro Regular"/>
              </a:rPr>
              <a:t>付帯項目</a:t>
            </a:r>
          </a:p>
        </p:txBody>
      </p:sp>
      <p:cxnSp>
        <p:nvCxnSpPr>
          <p:cNvPr id="27" name="直線コネクタ 26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SST Japanese Pro Regular"/>
              </a:rPr>
              <a:t>部署名　　　　ライツ表記</a:t>
            </a: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</a:rPr>
              <a:t>日付</a:t>
            </a: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1" y="810630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59" y="4819576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648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20" name="フッター プレースホルダー 3"/>
          <p:cNvSpPr txBox="1">
            <a:spLocks/>
          </p:cNvSpPr>
          <p:nvPr userDrawn="1"/>
        </p:nvSpPr>
        <p:spPr>
          <a:xfrm>
            <a:off x="6014754" y="4900557"/>
            <a:ext cx="2157753" cy="161962"/>
          </a:xfrm>
          <a:prstGeom prst="rect">
            <a:avLst/>
          </a:prstGeom>
        </p:spPr>
        <p:txBody>
          <a:bodyPr wrap="square" lIns="53953" tIns="0" rIns="53953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SST Japanese Pro Regular"/>
              </a:rPr>
              <a:t>付帯項目</a:t>
            </a:r>
          </a:p>
        </p:txBody>
      </p:sp>
      <p:cxnSp>
        <p:nvCxnSpPr>
          <p:cNvPr id="23" name="直線コネクタ 22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  <a:latin typeface="SST Japanese Pro Regular"/>
              </a:rPr>
              <a:t>部署名　　　　ライツ表記</a:t>
            </a:r>
          </a:p>
        </p:txBody>
      </p:sp>
      <p:sp>
        <p:nvSpPr>
          <p:cNvPr id="34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>
                <a:solidFill>
                  <a:prstClr val="black"/>
                </a:solidFill>
              </a:rPr>
              <a:t>日付</a:t>
            </a:r>
          </a:p>
        </p:txBody>
      </p:sp>
      <p:sp>
        <p:nvSpPr>
          <p:cNvPr id="35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6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7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1" y="810630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59" y="4819576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32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 userDrawn="1"/>
        </p:nvSpPr>
        <p:spPr bwMode="gray">
          <a:xfrm>
            <a:off x="539982" y="4590000"/>
            <a:ext cx="8064036" cy="324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816290" fontAlgn="auto">
              <a:spcBef>
                <a:spcPts val="0"/>
              </a:spcBef>
              <a:spcAft>
                <a:spcPts val="300"/>
              </a:spcAft>
            </a:pPr>
            <a:r>
              <a:rPr kumimoji="1" lang="en-US" altLang="ja-JP" sz="700">
                <a:solidFill>
                  <a:srgbClr val="717171"/>
                </a:solidFill>
                <a:latin typeface="SST Japanese Pro Regular"/>
                <a:ea typeface="+mj-ea"/>
                <a:cs typeface="メイリオ"/>
              </a:rPr>
              <a:t>SONY</a:t>
            </a:r>
            <a:r>
              <a:rPr kumimoji="1" lang="ja-JP" altLang="en-US" sz="700">
                <a:solidFill>
                  <a:srgbClr val="717171"/>
                </a:solidFill>
                <a:latin typeface="SST Japanese Pro Regular"/>
                <a:ea typeface="+mj-ea"/>
                <a:cs typeface="メイリオ"/>
              </a:rPr>
              <a:t>はソニー株式会社の登録商標または商標です。 </a:t>
            </a:r>
          </a:p>
          <a:p>
            <a:pPr algn="ctr" defTabSz="816290" fontAlgn="auto">
              <a:spcBef>
                <a:spcPts val="0"/>
              </a:spcBef>
              <a:spcAft>
                <a:spcPts val="300"/>
              </a:spcAft>
            </a:pPr>
            <a:r>
              <a:rPr kumimoji="1" lang="ja-JP" altLang="en-US" sz="700">
                <a:solidFill>
                  <a:srgbClr val="717171"/>
                </a:solidFill>
                <a:latin typeface="SST Japanese Pro Regular"/>
                <a:ea typeface="+mj-ea"/>
                <a:cs typeface="メイリオ"/>
              </a:rPr>
              <a:t>各ソニー製品の商品名・サービス名はソニー株式会社またはグループ各社の登録商標または商標です。その他の製品および会社名は、各社の商号、登録商標または商標です。 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405" y="2233733"/>
            <a:ext cx="2697191" cy="6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882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21" name="直線コネクタ 20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8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1" y="810630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7"/>
            <a:ext cx="2157753" cy="161962"/>
          </a:xfrm>
          <a:prstGeom prst="rect">
            <a:avLst/>
          </a:prstGeom>
        </p:spPr>
        <p:txBody>
          <a:bodyPr wrap="square" lIns="53953" tIns="0" rIns="53953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604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  <a:cs typeface="メイリオ"/>
              </a:rPr>
              <a:t>Sony Europe Limited</a:t>
            </a:r>
          </a:p>
        </p:txBody>
      </p:sp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/>
          </a:p>
        </p:txBody>
      </p:sp>
      <p:pic>
        <p:nvPicPr>
          <p:cNvPr id="19" name="図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88" y="4818385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593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600">
                <a:solidFill>
                  <a:prstClr val="white"/>
                </a:solidFill>
              </a:rPr>
              <a:t>c</a:t>
            </a: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</a:t>
            </a:r>
            <a:endParaRPr lang="ja-JP" altLang="en-US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1" y="810630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1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8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59" y="4819576"/>
            <a:ext cx="970541" cy="3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61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defTabSz="685187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300">
                <a:solidFill>
                  <a:prstClr val="white"/>
                </a:solidFill>
              </a:rPr>
              <a:t>c</a:t>
            </a:r>
            <a:endParaRPr kumimoji="1" lang="ja-JP" altLang="en-US" sz="13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defTabSz="68518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50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4" y="4900559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>
                <a:ea typeface="Arial Unicode MS" panose="020B0604020202020204" pitchFamily="50" charset="-128"/>
                <a:cs typeface="Arial Unicode MS" panose="020B0604020202020204" pitchFamily="50" charset="-128"/>
              </a:rPr>
              <a:t>Jun 2015</a:t>
            </a:r>
            <a:endParaRPr lang="ja-JP" altLang="en-US" sz="11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6" y="4907626"/>
            <a:ext cx="215800" cy="14782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00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5" y="270213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4" y="810630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7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9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5" y="4819577"/>
            <a:ext cx="970541" cy="324537"/>
          </a:xfrm>
          <a:prstGeom prst="rect">
            <a:avLst/>
          </a:prstGeom>
        </p:spPr>
      </p:pic>
      <p:sp>
        <p:nvSpPr>
          <p:cNvPr id="12" name="日付プレースホルダー 2"/>
          <p:cNvSpPr txBox="1">
            <a:spLocks/>
          </p:cNvSpPr>
          <p:nvPr userDrawn="1"/>
        </p:nvSpPr>
        <p:spPr>
          <a:xfrm>
            <a:off x="2521907" y="4900559"/>
            <a:ext cx="1402695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</a:t>
            </a:r>
            <a:endParaRPr lang="ja-JP" altLang="en-US" sz="1100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68870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5"/>
            <a:ext cx="9143475" cy="32392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cxnSp>
        <p:nvCxnSpPr>
          <p:cNvPr id="21" name="直線コネクタ 20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09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9" y="4888569"/>
            <a:ext cx="785567" cy="196551"/>
          </a:xfrm>
          <a:prstGeom prst="rect">
            <a:avLst/>
          </a:prstGeom>
        </p:spPr>
      </p:pic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173011" y="4817739"/>
            <a:ext cx="970989" cy="323925"/>
          </a:xfrm>
          <a:prstGeom prst="rect">
            <a:avLst/>
          </a:prstGeom>
          <a:solidFill>
            <a:srgbClr val="CA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 anchorCtr="1">
            <a:noAutofit/>
          </a:bodyPr>
          <a:lstStyle/>
          <a:p>
            <a:pPr algn="ctr" defTabSz="816290" fontAlgn="auto">
              <a:spcBef>
                <a:spcPts val="0"/>
              </a:spcBef>
              <a:spcAft>
                <a:spcPts val="0"/>
              </a:spcAft>
            </a:pPr>
            <a:r>
              <a:rPr kumimoji="1" lang="pt-PT" sz="800" b="1">
                <a:solidFill>
                  <a:prstClr val="white"/>
                </a:solidFill>
              </a:rPr>
              <a:t>INTERNAL USE ONLY</a:t>
            </a:r>
            <a:endParaRPr kumimoji="1" lang="en-GB" sz="800" b="1">
              <a:solidFill>
                <a:prstClr val="white"/>
              </a:solidFill>
            </a:endParaRPr>
          </a:p>
        </p:txBody>
      </p:sp>
      <p:sp>
        <p:nvSpPr>
          <p:cNvPr id="11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  <a:ea typeface="メイリオ" pitchFamily="50" charset="-128"/>
                <a:cs typeface="メイリオ" pitchFamily="50" charset="-128"/>
              </a:rPr>
              <a:t>May  TV MCM</a:t>
            </a:r>
          </a:p>
        </p:txBody>
      </p:sp>
      <p:sp>
        <p:nvSpPr>
          <p:cNvPr id="18" name="日付プレースホルダー 2"/>
          <p:cNvSpPr txBox="1">
            <a:spLocks/>
          </p:cNvSpPr>
          <p:nvPr userDrawn="1"/>
        </p:nvSpPr>
        <p:spPr>
          <a:xfrm>
            <a:off x="1550812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>
                <a:solidFill>
                  <a:prstClr val="white"/>
                </a:solidFill>
              </a:rPr>
              <a:t>20.05.14</a:t>
            </a:r>
          </a:p>
        </p:txBody>
      </p:sp>
    </p:spTree>
    <p:extLst>
      <p:ext uri="{BB962C8B-B14F-4D97-AF65-F5344CB8AC3E}">
        <p14:creationId xmlns:p14="http://schemas.microsoft.com/office/powerpoint/2010/main" val="3325099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27" tIns="45714" rIns="91427" bIns="45714"/>
          <a:lstStyle/>
          <a:p>
            <a:pPr defTabSz="816290" fontAlgn="auto">
              <a:spcBef>
                <a:spcPts val="0"/>
              </a:spcBef>
              <a:spcAft>
                <a:spcPts val="0"/>
              </a:spcAft>
            </a:pPr>
            <a:fld id="{BA8E102A-6425-4123-A1A6-BBB91C03EFD4}" type="datetimeFigureOut">
              <a:rPr kumimoji="1" lang="ja-JP" altLang="en-US" sz="1600" smtClean="0">
                <a:solidFill>
                  <a:prstClr val="black"/>
                </a:solidFill>
                <a:latin typeface="SST"/>
              </a:rPr>
              <a:pPr defTabSz="816290" fontAlgn="auto">
                <a:spcBef>
                  <a:spcPts val="0"/>
                </a:spcBef>
                <a:spcAft>
                  <a:spcPts val="0"/>
                </a:spcAft>
              </a:pPr>
              <a:t>2025/1/3</a:t>
            </a:fld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lIns="91427" tIns="45714" rIns="91427" bIns="45714"/>
          <a:lstStyle/>
          <a:p>
            <a:pPr defTabSz="816290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 lIns="91427" tIns="45714" rIns="91427" bIns="45714"/>
          <a:lstStyle/>
          <a:p>
            <a:pPr defTabSz="816290" fontAlgn="auto">
              <a:spcBef>
                <a:spcPts val="0"/>
              </a:spcBef>
              <a:spcAft>
                <a:spcPts val="0"/>
              </a:spcAft>
            </a:pPr>
            <a:fld id="{58D73C84-F2AB-415A-A3ED-88ABB83E7DD5}" type="slidenum">
              <a:rPr kumimoji="1" lang="ja-JP" altLang="en-US" sz="1600" smtClean="0">
                <a:solidFill>
                  <a:prstClr val="black"/>
                </a:solidFill>
                <a:latin typeface="SST"/>
              </a:rPr>
              <a:pPr defTabSz="81629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sz="1600">
              <a:solidFill>
                <a:prstClr val="black"/>
              </a:solidFill>
              <a:latin typeface="SST"/>
            </a:endParaRPr>
          </a:p>
        </p:txBody>
      </p:sp>
    </p:spTree>
    <p:extLst>
      <p:ext uri="{BB962C8B-B14F-4D97-AF65-F5344CB8AC3E}">
        <p14:creationId xmlns:p14="http://schemas.microsoft.com/office/powerpoint/2010/main" val="1424211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1" y="634474"/>
            <a:ext cx="8229600" cy="3961803"/>
          </a:xfrm>
          <a:prstGeom prst="rect">
            <a:avLst/>
          </a:prstGeom>
        </p:spPr>
        <p:txBody>
          <a:bodyPr lIns="91427" tIns="45714" rIns="91427" bIns="45714"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23256" y="12651"/>
            <a:ext cx="8229600" cy="421303"/>
          </a:xfrm>
          <a:prstGeom prst="rect">
            <a:avLst/>
          </a:prstGeom>
        </p:spPr>
        <p:txBody>
          <a:bodyPr lIns="91427" tIns="45714" rIns="91427" bIns="45714"/>
          <a:lstStyle>
            <a:lvl1pPr algn="l">
              <a:defRPr sz="24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982693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617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4">
              <a:solidFill>
                <a:prstClr val="white"/>
              </a:solidFill>
            </a:endParaRPr>
          </a:p>
        </p:txBody>
      </p:sp>
      <p:sp>
        <p:nvSpPr>
          <p:cNvPr id="38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9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799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49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749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cxnSp>
        <p:nvCxnSpPr>
          <p:cNvPr id="29" name="直線コネクタ 28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8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6"/>
            <a:ext cx="2157752" cy="161963"/>
          </a:xfrm>
          <a:prstGeom prst="rect">
            <a:avLst/>
          </a:prstGeom>
        </p:spPr>
        <p:txBody>
          <a:bodyPr wrap="square" lIns="53944" tIns="0" rIns="53944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557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sp>
        <p:nvSpPr>
          <p:cNvPr id="18" name="フッター プレースホルダー 3"/>
          <p:cNvSpPr txBox="1">
            <a:spLocks/>
          </p:cNvSpPr>
          <p:nvPr userDrawn="1"/>
        </p:nvSpPr>
        <p:spPr>
          <a:xfrm>
            <a:off x="2252159" y="4900556"/>
            <a:ext cx="3641207" cy="16196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ea typeface="メイリオ" pitchFamily="50" charset="-128"/>
                <a:cs typeface="メイリオ" pitchFamily="50" charset="-128"/>
              </a:rPr>
              <a:t>Department      Copyright</a:t>
            </a:r>
          </a:p>
        </p:txBody>
      </p:sp>
      <p:sp>
        <p:nvSpPr>
          <p:cNvPr id="19" name="日付プレースホルダー 2"/>
          <p:cNvSpPr txBox="1">
            <a:spLocks/>
          </p:cNvSpPr>
          <p:nvPr userDrawn="1"/>
        </p:nvSpPr>
        <p:spPr>
          <a:xfrm>
            <a:off x="1550812" y="4900556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</a:rPr>
              <a:t>yy.mm.dd</a:t>
            </a:r>
          </a:p>
        </p:txBody>
      </p:sp>
      <p:sp>
        <p:nvSpPr>
          <p:cNvPr id="20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49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49">
              <a:solidFill>
                <a:prstClr val="black"/>
              </a:solidFill>
            </a:endParaRPr>
          </a:p>
        </p:txBody>
      </p:sp>
      <p:pic>
        <p:nvPicPr>
          <p:cNvPr id="15" name="Picture 14" descr="move_up_a_gear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685" y="88050"/>
            <a:ext cx="1949214" cy="108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2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617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4">
              <a:solidFill>
                <a:prstClr val="white"/>
              </a:solidFill>
            </a:endParaRPr>
          </a:p>
        </p:txBody>
      </p:sp>
      <p:sp>
        <p:nvSpPr>
          <p:cNvPr id="38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9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799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49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749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cxnSp>
        <p:nvCxnSpPr>
          <p:cNvPr id="29" name="直線コネクタ 28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8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6"/>
            <a:ext cx="2157752" cy="161963"/>
          </a:xfrm>
          <a:prstGeom prst="rect">
            <a:avLst/>
          </a:prstGeom>
        </p:spPr>
        <p:txBody>
          <a:bodyPr wrap="square" lIns="53944" tIns="0" rIns="53944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557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sp>
        <p:nvSpPr>
          <p:cNvPr id="18" name="フッター プレースホルダー 3"/>
          <p:cNvSpPr txBox="1">
            <a:spLocks/>
          </p:cNvSpPr>
          <p:nvPr userDrawn="1"/>
        </p:nvSpPr>
        <p:spPr>
          <a:xfrm>
            <a:off x="2252159" y="4900556"/>
            <a:ext cx="3641207" cy="16196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ea typeface="メイリオ" pitchFamily="50" charset="-128"/>
                <a:cs typeface="メイリオ" pitchFamily="50" charset="-128"/>
              </a:rPr>
              <a:t>Department      Copyright</a:t>
            </a:r>
          </a:p>
        </p:txBody>
      </p:sp>
      <p:sp>
        <p:nvSpPr>
          <p:cNvPr id="19" name="日付プレースホルダー 2"/>
          <p:cNvSpPr txBox="1">
            <a:spLocks/>
          </p:cNvSpPr>
          <p:nvPr userDrawn="1"/>
        </p:nvSpPr>
        <p:spPr>
          <a:xfrm>
            <a:off x="1550812" y="4900556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</a:rPr>
              <a:t>yy.mm.dd</a:t>
            </a:r>
          </a:p>
        </p:txBody>
      </p:sp>
      <p:sp>
        <p:nvSpPr>
          <p:cNvPr id="20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49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49">
              <a:solidFill>
                <a:prstClr val="black"/>
              </a:solidFill>
            </a:endParaRPr>
          </a:p>
        </p:txBody>
      </p:sp>
      <p:pic>
        <p:nvPicPr>
          <p:cNvPr id="17" name="Picture 16" descr="move_up_a_gear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685" y="88050"/>
            <a:ext cx="1949214" cy="1085377"/>
          </a:xfrm>
          <a:prstGeom prst="rect">
            <a:avLst/>
          </a:prstGeom>
        </p:spPr>
      </p:pic>
      <p:pic>
        <p:nvPicPr>
          <p:cNvPr id="22" name="Picture 21" descr="move_up_a_gear_each-02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4779" y="4245548"/>
            <a:ext cx="843959" cy="860474"/>
          </a:xfrm>
          <a:prstGeom prst="rect">
            <a:avLst/>
          </a:prstGeom>
        </p:spPr>
      </p:pic>
      <p:pic>
        <p:nvPicPr>
          <p:cNvPr id="15" name="Picture 14" descr="move_up_a_gear_each-01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938308" y="3518776"/>
            <a:ext cx="1205691" cy="16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367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ite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617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4">
              <a:solidFill>
                <a:prstClr val="white"/>
              </a:solidFill>
            </a:endParaRPr>
          </a:p>
        </p:txBody>
      </p:sp>
      <p:sp>
        <p:nvSpPr>
          <p:cNvPr id="38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9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799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49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749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cxnSp>
        <p:nvCxnSpPr>
          <p:cNvPr id="29" name="直線コネクタ 28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8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6"/>
            <a:ext cx="2157752" cy="161963"/>
          </a:xfrm>
          <a:prstGeom prst="rect">
            <a:avLst/>
          </a:prstGeom>
        </p:spPr>
        <p:txBody>
          <a:bodyPr wrap="square" lIns="53944" tIns="0" rIns="53944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557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sp>
        <p:nvSpPr>
          <p:cNvPr id="18" name="フッター プレースホルダー 3"/>
          <p:cNvSpPr txBox="1">
            <a:spLocks/>
          </p:cNvSpPr>
          <p:nvPr userDrawn="1"/>
        </p:nvSpPr>
        <p:spPr>
          <a:xfrm>
            <a:off x="2252159" y="4900556"/>
            <a:ext cx="3641207" cy="16196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ea typeface="メイリオ" pitchFamily="50" charset="-128"/>
                <a:cs typeface="メイリオ" pitchFamily="50" charset="-128"/>
              </a:rPr>
              <a:t>Department      Copyright</a:t>
            </a:r>
          </a:p>
        </p:txBody>
      </p:sp>
      <p:sp>
        <p:nvSpPr>
          <p:cNvPr id="19" name="日付プレースホルダー 2"/>
          <p:cNvSpPr txBox="1">
            <a:spLocks/>
          </p:cNvSpPr>
          <p:nvPr userDrawn="1"/>
        </p:nvSpPr>
        <p:spPr>
          <a:xfrm>
            <a:off x="1550812" y="4900556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</a:rPr>
              <a:t>yy.mm.dd</a:t>
            </a:r>
          </a:p>
        </p:txBody>
      </p:sp>
      <p:sp>
        <p:nvSpPr>
          <p:cNvPr id="20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49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49">
              <a:solidFill>
                <a:prstClr val="black"/>
              </a:solidFill>
            </a:endParaRPr>
          </a:p>
        </p:txBody>
      </p:sp>
      <p:pic>
        <p:nvPicPr>
          <p:cNvPr id="17" name="Picture 16" descr="move_up_a_gear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685" y="88050"/>
            <a:ext cx="1949214" cy="1085377"/>
          </a:xfrm>
          <a:prstGeom prst="rect">
            <a:avLst/>
          </a:prstGeom>
        </p:spPr>
      </p:pic>
      <p:pic>
        <p:nvPicPr>
          <p:cNvPr id="15" name="Picture 14" descr="move_up_a_gear_each-01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938308" y="3518776"/>
            <a:ext cx="1205691" cy="1624724"/>
          </a:xfrm>
          <a:prstGeom prst="rect">
            <a:avLst/>
          </a:prstGeom>
        </p:spPr>
      </p:pic>
      <p:pic>
        <p:nvPicPr>
          <p:cNvPr id="21" name="Picture 20" descr="pink_v02-03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1229762"/>
            <a:ext cx="796630" cy="117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85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hite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617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4">
              <a:solidFill>
                <a:prstClr val="white"/>
              </a:solidFill>
            </a:endParaRPr>
          </a:p>
        </p:txBody>
      </p:sp>
      <p:sp>
        <p:nvSpPr>
          <p:cNvPr id="38" name="タイトル 1"/>
          <p:cNvSpPr>
            <a:spLocks noGrp="1"/>
          </p:cNvSpPr>
          <p:nvPr>
            <p:ph type="title"/>
          </p:nvPr>
        </p:nvSpPr>
        <p:spPr bwMode="gray">
          <a:xfrm>
            <a:off x="323513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9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8"/>
              </a:lnSpc>
              <a:spcBef>
                <a:spcPts val="0"/>
              </a:spcBef>
              <a:buFontTx/>
              <a:buNone/>
              <a:defRPr sz="1799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8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8"/>
              </a:lnSpc>
              <a:spcBef>
                <a:spcPts val="0"/>
              </a:spcBef>
              <a:buFontTx/>
              <a:buNone/>
              <a:defRPr sz="1049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8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749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cxnSp>
        <p:nvCxnSpPr>
          <p:cNvPr id="29" name="直線コネクタ 28"/>
          <p:cNvCxnSpPr/>
          <p:nvPr userDrawn="1"/>
        </p:nvCxnSpPr>
        <p:spPr>
          <a:xfrm>
            <a:off x="1413050" y="4900547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68"/>
            <a:ext cx="785567" cy="196551"/>
          </a:xfrm>
          <a:prstGeom prst="rect">
            <a:avLst/>
          </a:prstGeom>
        </p:spPr>
      </p:pic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4" y="4900556"/>
            <a:ext cx="2157752" cy="161963"/>
          </a:xfrm>
          <a:prstGeom prst="rect">
            <a:avLst/>
          </a:prstGeom>
        </p:spPr>
        <p:txBody>
          <a:bodyPr wrap="square" lIns="53944" tIns="0" rIns="53944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557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sp>
        <p:nvSpPr>
          <p:cNvPr id="18" name="フッター プレースホルダー 3"/>
          <p:cNvSpPr txBox="1">
            <a:spLocks/>
          </p:cNvSpPr>
          <p:nvPr userDrawn="1"/>
        </p:nvSpPr>
        <p:spPr>
          <a:xfrm>
            <a:off x="2252159" y="4900556"/>
            <a:ext cx="3641207" cy="16196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  <a:ea typeface="メイリオ" pitchFamily="50" charset="-128"/>
                <a:cs typeface="メイリオ" pitchFamily="50" charset="-128"/>
              </a:rPr>
              <a:t>Department      Copyright</a:t>
            </a:r>
          </a:p>
        </p:txBody>
      </p:sp>
      <p:sp>
        <p:nvSpPr>
          <p:cNvPr id="19" name="日付プレースホルダー 2"/>
          <p:cNvSpPr txBox="1">
            <a:spLocks/>
          </p:cNvSpPr>
          <p:nvPr userDrawn="1"/>
        </p:nvSpPr>
        <p:spPr>
          <a:xfrm>
            <a:off x="1550812" y="4900556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749">
                <a:solidFill>
                  <a:prstClr val="black"/>
                </a:solidFill>
              </a:rPr>
              <a:t>yy.mm.dd</a:t>
            </a:r>
          </a:p>
        </p:txBody>
      </p:sp>
      <p:sp>
        <p:nvSpPr>
          <p:cNvPr id="20" name="スライド番号プレースホルダー 4"/>
          <p:cNvSpPr txBox="1">
            <a:spLocks/>
          </p:cNvSpPr>
          <p:nvPr userDrawn="1"/>
        </p:nvSpPr>
        <p:spPr>
          <a:xfrm>
            <a:off x="1065263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49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49">
              <a:solidFill>
                <a:prstClr val="black"/>
              </a:solidFill>
            </a:endParaRPr>
          </a:p>
        </p:txBody>
      </p:sp>
      <p:pic>
        <p:nvPicPr>
          <p:cNvPr id="15" name="Picture 14" descr="move_up_a_gear_each-0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787226" y="3951136"/>
            <a:ext cx="741400" cy="1643330"/>
          </a:xfrm>
          <a:prstGeom prst="rect">
            <a:avLst/>
          </a:prstGeom>
        </p:spPr>
      </p:pic>
      <p:pic>
        <p:nvPicPr>
          <p:cNvPr id="17" name="Picture 16" descr="2 bearings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989" y="0"/>
            <a:ext cx="1335012" cy="1545874"/>
          </a:xfrm>
          <a:prstGeom prst="rect">
            <a:avLst/>
          </a:prstGeom>
        </p:spPr>
      </p:pic>
      <p:pic>
        <p:nvPicPr>
          <p:cNvPr id="24" name="Picture 23" descr="pink_v02-03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8487" y="3500415"/>
            <a:ext cx="864313" cy="117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284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 Title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31" y="226749"/>
            <a:ext cx="1077506" cy="27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44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Titlepage"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700" y="1491886"/>
            <a:ext cx="8064599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sp>
        <p:nvSpPr>
          <p:cNvPr id="14" name="フッター プレースホルダー 3"/>
          <p:cNvSpPr txBox="1">
            <a:spLocks/>
          </p:cNvSpPr>
          <p:nvPr userDrawn="1"/>
        </p:nvSpPr>
        <p:spPr>
          <a:xfrm>
            <a:off x="6014755" y="4900819"/>
            <a:ext cx="2157752" cy="161963"/>
          </a:xfrm>
          <a:prstGeom prst="rect">
            <a:avLst/>
          </a:prstGeom>
        </p:spPr>
        <p:txBody>
          <a:bodyPr wrap="square" lIns="52809" tIns="0" rIns="52809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700">
                <a:solidFill>
                  <a:prstClr val="black"/>
                </a:solidFill>
                <a:latin typeface="SST Japanese Pro Regular"/>
              </a:rPr>
              <a:t>付帯項目</a:t>
            </a: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12" y="227432"/>
            <a:ext cx="1077506" cy="271153"/>
          </a:xfrm>
          <a:prstGeom prst="rect">
            <a:avLst/>
          </a:prstGeom>
        </p:spPr>
      </p:pic>
      <p:sp>
        <p:nvSpPr>
          <p:cNvPr id="1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700" y="4300116"/>
            <a:ext cx="8064599" cy="15384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700" y="4569261"/>
            <a:ext cx="8064599" cy="10769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00" y="2186496"/>
            <a:ext cx="8064599" cy="2307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99482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721" y="4819761"/>
            <a:ext cx="970541" cy="32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456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62" tIns="33428" rIns="67062" bIns="33428" rtlCol="0" anchor="ctr"/>
          <a:lstStyle/>
          <a:p>
            <a:pPr algn="ctr" defTabSz="79884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8" y="4819577"/>
            <a:ext cx="9143476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7062" tIns="33428" rIns="67062" bIns="33428" rtlCol="0" anchor="ctr"/>
          <a:lstStyle/>
          <a:p>
            <a:pPr algn="ctr" defTabSz="79884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90" y="4907652"/>
            <a:ext cx="215800" cy="14782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00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00">
              <a:solidFill>
                <a:prstClr val="black"/>
              </a:solidFill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774" y="27024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40009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19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19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19"/>
              </a:lnSpc>
              <a:spcBef>
                <a:spcPts val="0"/>
              </a:spcBef>
              <a:buFontTx/>
              <a:buNone/>
              <a:defRPr sz="1000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19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700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3" y="4888783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721" y="4819761"/>
            <a:ext cx="970541" cy="32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221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/Black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62" tIns="33428" rIns="67062" bIns="33428" rtlCol="0" anchor="ctr"/>
          <a:lstStyle/>
          <a:p>
            <a:pPr algn="ctr" defTabSz="79884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8" y="4819577"/>
            <a:ext cx="9143476" cy="32392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7062" tIns="33428" rIns="67062" bIns="33428" rtlCol="0" anchor="ctr"/>
          <a:lstStyle/>
          <a:p>
            <a:pPr algn="ctr" defTabSz="798847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700">
              <a:solidFill>
                <a:srgbClr val="FFFFFF"/>
              </a:solidFill>
            </a:endParaRPr>
          </a:p>
        </p:txBody>
      </p:sp>
      <p:sp>
        <p:nvSpPr>
          <p:cNvPr id="20" name="フッター プレースホルダー 3"/>
          <p:cNvSpPr txBox="1">
            <a:spLocks/>
          </p:cNvSpPr>
          <p:nvPr userDrawn="1"/>
        </p:nvSpPr>
        <p:spPr>
          <a:xfrm>
            <a:off x="6014755" y="4900819"/>
            <a:ext cx="2157752" cy="161963"/>
          </a:xfrm>
          <a:prstGeom prst="rect">
            <a:avLst/>
          </a:prstGeom>
        </p:spPr>
        <p:txBody>
          <a:bodyPr wrap="square" lIns="52809" tIns="0" rIns="52809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700">
                <a:solidFill>
                  <a:prstClr val="black"/>
                </a:solidFill>
                <a:latin typeface="SST Japanese Pro Regular"/>
              </a:rPr>
              <a:t>付帯項目</a:t>
            </a:r>
          </a:p>
        </p:txBody>
      </p:sp>
      <p:cxnSp>
        <p:nvCxnSpPr>
          <p:cNvPr id="23" name="直線コネクタ 22"/>
          <p:cNvCxnSpPr/>
          <p:nvPr userDrawn="1"/>
        </p:nvCxnSpPr>
        <p:spPr>
          <a:xfrm>
            <a:off x="1413051" y="4900810"/>
            <a:ext cx="0" cy="16198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フッター プレースホルダー 3"/>
          <p:cNvSpPr txBox="1">
            <a:spLocks/>
          </p:cNvSpPr>
          <p:nvPr userDrawn="1"/>
        </p:nvSpPr>
        <p:spPr>
          <a:xfrm>
            <a:off x="2252162" y="4900819"/>
            <a:ext cx="3641207" cy="16196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700">
                <a:solidFill>
                  <a:prstClr val="black"/>
                </a:solidFill>
                <a:latin typeface="SST Japanese Pro Regular"/>
              </a:rPr>
              <a:t>部署名　　　　ライツ表記</a:t>
            </a:r>
          </a:p>
        </p:txBody>
      </p:sp>
      <p:sp>
        <p:nvSpPr>
          <p:cNvPr id="34" name="日付プレースホルダー 2"/>
          <p:cNvSpPr txBox="1">
            <a:spLocks/>
          </p:cNvSpPr>
          <p:nvPr userDrawn="1"/>
        </p:nvSpPr>
        <p:spPr>
          <a:xfrm>
            <a:off x="1550838" y="4900819"/>
            <a:ext cx="581482" cy="1619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700">
                <a:solidFill>
                  <a:prstClr val="black"/>
                </a:solidFill>
              </a:rPr>
              <a:t>日付</a:t>
            </a:r>
          </a:p>
        </p:txBody>
      </p:sp>
      <p:sp>
        <p:nvSpPr>
          <p:cNvPr id="35" name="スライド番号プレースホルダー 4"/>
          <p:cNvSpPr txBox="1">
            <a:spLocks/>
          </p:cNvSpPr>
          <p:nvPr userDrawn="1"/>
        </p:nvSpPr>
        <p:spPr>
          <a:xfrm>
            <a:off x="1065290" y="4907652"/>
            <a:ext cx="215800" cy="14782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700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700">
              <a:solidFill>
                <a:prstClr val="black"/>
              </a:solidFill>
            </a:endParaRPr>
          </a:p>
        </p:txBody>
      </p:sp>
      <p:sp>
        <p:nvSpPr>
          <p:cNvPr id="36" name="タイトル 1"/>
          <p:cNvSpPr>
            <a:spLocks noGrp="1"/>
          </p:cNvSpPr>
          <p:nvPr>
            <p:ph type="title"/>
          </p:nvPr>
        </p:nvSpPr>
        <p:spPr bwMode="gray">
          <a:xfrm>
            <a:off x="323774" y="27024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100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7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40009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19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19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19"/>
              </a:lnSpc>
              <a:spcBef>
                <a:spcPts val="0"/>
              </a:spcBef>
              <a:buFontTx/>
              <a:buNone/>
              <a:defRPr sz="1000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19"/>
              </a:lnSpc>
              <a:spcBef>
                <a:spcPts val="0"/>
              </a:spcBef>
              <a:buFontTx/>
              <a:buNone/>
              <a:defRPr sz="800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700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3" y="4888783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721" y="4819761"/>
            <a:ext cx="970541" cy="32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816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ay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 userDrawn="1"/>
        </p:nvSpPr>
        <p:spPr bwMode="gray">
          <a:xfrm>
            <a:off x="540244" y="4590000"/>
            <a:ext cx="8064037" cy="324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798847" fontAlgn="auto">
              <a:spcBef>
                <a:spcPts val="0"/>
              </a:spcBef>
              <a:spcAft>
                <a:spcPts val="300"/>
              </a:spcAft>
            </a:pPr>
            <a:r>
              <a:rPr kumimoji="1" lang="en-US" altLang="ja-JP" sz="700">
                <a:solidFill>
                  <a:srgbClr val="717171"/>
                </a:solidFill>
                <a:latin typeface="SST Japanese Pro Regular"/>
                <a:cs typeface="メイリオ"/>
              </a:rPr>
              <a:t>SONY</a:t>
            </a:r>
            <a:r>
              <a:rPr kumimoji="1" lang="ja-JP" altLang="en-US" sz="700">
                <a:solidFill>
                  <a:srgbClr val="717171"/>
                </a:solidFill>
                <a:latin typeface="SST Japanese Pro Regular"/>
                <a:cs typeface="メイリオ"/>
              </a:rPr>
              <a:t>はソニー株式会社の登録商標または商標です。 </a:t>
            </a:r>
          </a:p>
          <a:p>
            <a:pPr algn="ctr" defTabSz="798847" fontAlgn="auto">
              <a:spcBef>
                <a:spcPts val="0"/>
              </a:spcBef>
              <a:spcAft>
                <a:spcPts val="300"/>
              </a:spcAft>
            </a:pPr>
            <a:r>
              <a:rPr kumimoji="1" lang="ja-JP" altLang="en-US" sz="700">
                <a:solidFill>
                  <a:srgbClr val="717171"/>
                </a:solidFill>
                <a:latin typeface="SST Japanese Pro Regular"/>
                <a:cs typeface="メイリオ"/>
              </a:rPr>
              <a:t>各ソニー製品の商品名・サービス名はソニー株式会社またはグループ各社の登録商標または商標です。その他の製品および会社名は、各社の商号、登録商標または商標です。 </a:t>
            </a:r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433" y="2233732"/>
            <a:ext cx="2697190" cy="6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355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 Titlepage"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444" y="1491887"/>
            <a:ext cx="8064599" cy="43209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397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pic>
        <p:nvPicPr>
          <p:cNvPr id="14" name="図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31" y="226754"/>
            <a:ext cx="1077506" cy="271153"/>
          </a:xfrm>
          <a:prstGeom prst="rect">
            <a:avLst/>
          </a:prstGeom>
        </p:spPr>
      </p:pic>
      <p:sp>
        <p:nvSpPr>
          <p:cNvPr id="2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444" y="4300104"/>
            <a:ext cx="8064599" cy="15388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974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444" y="4569161"/>
            <a:ext cx="8064599" cy="107722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674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444" y="2186474"/>
            <a:ext cx="8064599" cy="23077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498">
                <a:solidFill>
                  <a:schemeClr val="bg1"/>
                </a:solidFill>
              </a:defRPr>
            </a:lvl1pPr>
            <a:lvl2pPr marL="407876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5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907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573">
                <a:solidFill>
                  <a:prstClr val="white"/>
                </a:solidFill>
              </a:rPr>
              <a:t>c</a:t>
            </a: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  |  CE Specialist Channel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49660" y="4978005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FY19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altLang="ja-JP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2" y="4907626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4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9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75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5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202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/Black Middle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1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20" name="直線コネクタ 19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フッター プレースホルダー 3"/>
          <p:cNvSpPr txBox="1">
            <a:spLocks/>
          </p:cNvSpPr>
          <p:nvPr userDrawn="1"/>
        </p:nvSpPr>
        <p:spPr>
          <a:xfrm>
            <a:off x="6014754" y="4900557"/>
            <a:ext cx="2157752" cy="161962"/>
          </a:xfrm>
          <a:prstGeom prst="rect">
            <a:avLst/>
          </a:prstGeom>
        </p:spPr>
        <p:txBody>
          <a:bodyPr wrap="square" lIns="53920" tIns="0" rIns="5392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>
                <a:latin typeface="SST Japanese Pro Regular"/>
              </a:rPr>
              <a:t>付帯項目</a:t>
            </a:r>
          </a:p>
        </p:txBody>
      </p:sp>
      <p:sp>
        <p:nvSpPr>
          <p:cNvPr id="30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>
                <a:latin typeface="SST Japanese Pro Regular"/>
              </a:rPr>
              <a:t>部署名　　　　ライツ表記</a:t>
            </a: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/>
              <a:t>日付</a:t>
            </a: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2" y="4907626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674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674"/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9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75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5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151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 Back Cover"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 userDrawn="1"/>
        </p:nvSpPr>
        <p:spPr bwMode="gray">
          <a:xfrm>
            <a:off x="539988" y="4590000"/>
            <a:ext cx="8064037" cy="324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815752" fontAlgn="auto">
              <a:spcBef>
                <a:spcPts val="0"/>
              </a:spcBef>
              <a:spcAft>
                <a:spcPts val="300"/>
              </a:spcAft>
            </a:pPr>
            <a:r>
              <a:rPr kumimoji="1" lang="en-US" altLang="ja-JP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SONY</a:t>
            </a:r>
            <a:r>
              <a:rPr kumimoji="1" lang="ja-JP" altLang="en-US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はソニー株式会社の登録商標または商標です。 </a:t>
            </a:r>
          </a:p>
          <a:p>
            <a:pPr algn="ctr" defTabSz="815752" fontAlgn="auto">
              <a:spcBef>
                <a:spcPts val="0"/>
              </a:spcBef>
              <a:spcAft>
                <a:spcPts val="300"/>
              </a:spcAft>
            </a:pPr>
            <a:r>
              <a:rPr kumimoji="1" lang="ja-JP" altLang="en-US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各ソニー製品の商品名・サービス名はソニー株式会社またはグループ各社の登録商標または商標です。その他の製品および会社名は、各社の商号、登録商標または商標です。 </a:t>
            </a: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5185" y="2234177"/>
            <a:ext cx="2693641" cy="6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441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 sz="quarter" idx="4"/>
            <p:custDataLst>
              <p:tags r:id="rId1"/>
            </p:custDataLst>
          </p:nvPr>
        </p:nvSpPr>
        <p:spPr bwMode="auto">
          <a:xfrm>
            <a:off x="105305" y="4947472"/>
            <a:ext cx="246216" cy="14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99" b="0">
                <a:solidFill>
                  <a:schemeClr val="bg1"/>
                </a:solidFill>
              </a:defRPr>
            </a:lvl1pPr>
          </a:lstStyle>
          <a:p>
            <a:pPr defTabSz="815752" fontAlgn="auto">
              <a:spcBef>
                <a:spcPts val="0"/>
              </a:spcBef>
              <a:spcAft>
                <a:spcPts val="0"/>
              </a:spcAft>
            </a:pPr>
            <a:fld id="{CDB4E5AF-48E9-4EA3-BE02-700AE86F5F8D}" type="slidenum">
              <a:rPr kumimoji="1" lang="en-US" smtClean="0">
                <a:solidFill>
                  <a:srgbClr val="FFFFFF"/>
                </a:solidFill>
                <a:latin typeface="SST"/>
                <a:cs typeface="Arial"/>
              </a:rPr>
              <a:pPr defTabSz="81575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kumimoji="1" lang="en-US">
                <a:solidFill>
                  <a:srgbClr val="FFFFFF"/>
                </a:solidFill>
                <a:latin typeface="SST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86097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2.png"/>
          <p:cNvPicPr>
            <a:picLocks noChangeAspect="1"/>
          </p:cNvPicPr>
          <p:nvPr userDrawn="1"/>
        </p:nvPicPr>
        <p:blipFill>
          <a:blip r:embed="rId2" cstate="print">
            <a:lum bright="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"/>
            <a:ext cx="9144000" cy="514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正方形/長方形 9"/>
          <p:cNvSpPr/>
          <p:nvPr userDrawn="1"/>
        </p:nvSpPr>
        <p:spPr>
          <a:xfrm>
            <a:off x="0" y="4809314"/>
            <a:ext cx="9144000" cy="3317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2" tIns="45559" rIns="91112" bIns="45559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74">
              <a:solidFill>
                <a:prstClr val="white"/>
              </a:solidFill>
            </a:endParaRPr>
          </a:p>
        </p:txBody>
      </p:sp>
      <p:sp>
        <p:nvSpPr>
          <p:cNvPr id="11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925513" y="4827616"/>
            <a:ext cx="2133600" cy="274637"/>
          </a:xfrm>
          <a:prstGeom prst="rect">
            <a:avLst/>
          </a:prstGeom>
        </p:spPr>
        <p:txBody>
          <a:bodyPr vert="horz" lIns="121609" tIns="60808" rIns="121609" bIns="608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99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81575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7950" y="4827616"/>
            <a:ext cx="476250" cy="274637"/>
          </a:xfrm>
          <a:prstGeom prst="rect">
            <a:avLst/>
          </a:prstGeom>
        </p:spPr>
        <p:txBody>
          <a:bodyPr vert="horz" lIns="121609" tIns="60808" rIns="121609" bIns="608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99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815752">
              <a:defRPr/>
            </a:pPr>
            <a:fld id="{F3D144C0-B7B8-44A8-89F9-70DA4F6A62E2}" type="slidenum">
              <a:rPr lang="en-GB" smtClean="0">
                <a:solidFill>
                  <a:prstClr val="white"/>
                </a:solidFill>
              </a:rPr>
              <a:pPr defTabSz="815752">
                <a:defRPr/>
              </a:pPr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13" name="Picture 57" descr="j and e_naka_confidenti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6088" y="4821252"/>
            <a:ext cx="9699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6" descr="16_9_logo位置0902w"/>
          <p:cNvPicPr>
            <a:picLocks noChangeAspect="1" noChangeArrowheads="1"/>
          </p:cNvPicPr>
          <p:nvPr userDrawn="1"/>
        </p:nvPicPr>
        <p:blipFill rotWithShape="1">
          <a:blip r:embed="rId4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362" y="123840"/>
            <a:ext cx="1079500" cy="2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直線コネクタ 15"/>
          <p:cNvCxnSpPr/>
          <p:nvPr userDrawn="1"/>
        </p:nvCxnSpPr>
        <p:spPr>
          <a:xfrm>
            <a:off x="0" y="4793210"/>
            <a:ext cx="9148334" cy="0"/>
          </a:xfrm>
          <a:prstGeom prst="line">
            <a:avLst/>
          </a:prstGeom>
          <a:ln w="38100">
            <a:solidFill>
              <a:srgbClr val="F05A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6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8266" y="4876811"/>
            <a:ext cx="1650160" cy="20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10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dlePage_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19"/>
          <p:cNvSpPr/>
          <p:nvPr userDrawn="1"/>
        </p:nvSpPr>
        <p:spPr>
          <a:xfrm>
            <a:off x="0" y="0"/>
            <a:ext cx="9148760" cy="4819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50" tIns="34225" rIns="68450" bIns="34225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3">
              <a:solidFill>
                <a:srgbClr val="FFFFFF"/>
              </a:solidFill>
            </a:endParaRPr>
          </a:p>
        </p:txBody>
      </p:sp>
      <p:cxnSp>
        <p:nvCxnSpPr>
          <p:cNvPr id="5" name="直線コネクタ 15"/>
          <p:cNvCxnSpPr/>
          <p:nvPr userDrawn="1"/>
        </p:nvCxnSpPr>
        <p:spPr>
          <a:xfrm rot="5400000">
            <a:off x="242124" y="4980980"/>
            <a:ext cx="161925" cy="119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6276" y="142876"/>
            <a:ext cx="79016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3224" y="85994"/>
            <a:ext cx="7893520" cy="54054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b="1">
                <a:latin typeface="+mj-lt"/>
              </a:defRPr>
            </a:lvl1pPr>
          </a:lstStyle>
          <a:p>
            <a:r>
              <a:rPr lang="en-US" altLang="ja-JP" noProof="0"/>
              <a:t>Click to edit Master title style</a:t>
            </a:r>
            <a:endParaRPr lang="en-GB" altLang="ja-JP" noProof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3"/>
          </p:nvPr>
        </p:nvSpPr>
        <p:spPr>
          <a:xfrm>
            <a:off x="283224" y="751747"/>
            <a:ext cx="8595155" cy="3946257"/>
          </a:xfrm>
          <a:prstGeom prst="rect">
            <a:avLst/>
          </a:prstGeom>
        </p:spPr>
        <p:txBody>
          <a:bodyPr lIns="0" tIns="35969" rIns="0" bIns="35969"/>
          <a:lstStyle>
            <a:lvl1pPr marL="0" indent="0">
              <a:lnSpc>
                <a:spcPts val="2547"/>
              </a:lnSpc>
              <a:spcBef>
                <a:spcPts val="0"/>
              </a:spcBef>
              <a:buFont typeface="Arial" pitchFamily="34" charset="0"/>
              <a:buNone/>
              <a:defRPr baseline="0">
                <a:latin typeface="+mn-lt"/>
              </a:defRPr>
            </a:lvl1pPr>
            <a:lvl2pPr marL="470584" indent="-128340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2pPr>
            <a:lvl3pPr marL="804513" indent="-120024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3pPr>
            <a:lvl4pPr marL="1138440" indent="-111703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4pPr>
            <a:lvl5pPr marL="1540101" indent="-171123">
              <a:buFont typeface="Arial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GB" altLang="ja-JP" noProof="0"/>
          </a:p>
        </p:txBody>
      </p:sp>
      <p:sp>
        <p:nvSpPr>
          <p:cNvPr id="8" name="Rectangle 11"/>
          <p:cNvSpPr>
            <a:spLocks noGrp="1" noChangeArrowheads="1"/>
          </p:cNvSpPr>
          <p:nvPr userDrawn="1">
            <p:ph type="ftr" sz="quarter" idx="14"/>
          </p:nvPr>
        </p:nvSpPr>
        <p:spPr bwMode="auto">
          <a:xfrm>
            <a:off x="384379" y="4900612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24">
                <a:solidFill>
                  <a:prstClr val="white">
                    <a:lumMod val="95000"/>
                  </a:prstClr>
                </a:solidFill>
                <a:latin typeface="+mn-lt"/>
                <a:ea typeface="メイリオ"/>
                <a:cs typeface="+mn-cs"/>
              </a:defRPr>
            </a:lvl1pPr>
          </a:lstStyle>
          <a:p>
            <a:pPr defTabSz="81575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/>
          </a:p>
        </p:txBody>
      </p:sp>
      <p:sp>
        <p:nvSpPr>
          <p:cNvPr id="9" name="Rectangle 12"/>
          <p:cNvSpPr>
            <a:spLocks noGrp="1" noChangeArrowheads="1"/>
          </p:cNvSpPr>
          <p:nvPr userDrawn="1">
            <p:ph type="sldNum" sz="quarter" idx="15"/>
          </p:nvPr>
        </p:nvSpPr>
        <p:spPr>
          <a:xfrm>
            <a:off x="94011" y="4900612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74" b="1">
                <a:solidFill>
                  <a:srgbClr val="FFFFFF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pPr defTabSz="815752" fontAlgn="auto">
              <a:spcBef>
                <a:spcPts val="0"/>
              </a:spcBef>
              <a:spcAft>
                <a:spcPts val="0"/>
              </a:spcAft>
            </a:pPr>
            <a:fld id="{ECE06D7D-44B6-4D60-AF6E-47BBD7202BC5}" type="slidenum">
              <a:rPr kumimoji="1" lang="en-US" altLang="ja-JP" smtClean="0"/>
              <a:pPr defTabSz="81575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en-US" altLang="ja-JP"/>
          </a:p>
        </p:txBody>
      </p:sp>
    </p:spTree>
    <p:extLst>
      <p:ext uri="{BB962C8B-B14F-4D97-AF65-F5344CB8AC3E}">
        <p14:creationId xmlns:p14="http://schemas.microsoft.com/office/powerpoint/2010/main" val="20115867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23850" y="789385"/>
            <a:ext cx="8496300" cy="3996928"/>
          </a:xfrm>
          <a:prstGeom prst="rect">
            <a:avLst/>
          </a:prstGeom>
        </p:spPr>
        <p:txBody>
          <a:bodyPr lIns="108884" tIns="54442" rIns="108884" bIns="54442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platzhalter 6"/>
          <p:cNvSpPr>
            <a:spLocks noGrp="1"/>
          </p:cNvSpPr>
          <p:nvPr>
            <p:ph type="body" sz="quarter" idx="12"/>
          </p:nvPr>
        </p:nvSpPr>
        <p:spPr bwMode="gray">
          <a:xfrm>
            <a:off x="323850" y="4839891"/>
            <a:ext cx="8496300" cy="108346"/>
          </a:xfrm>
          <a:prstGeom prst="rect">
            <a:avLst/>
          </a:prstGeom>
        </p:spPr>
        <p:txBody>
          <a:bodyPr lIns="108884" tIns="0" rIns="108884" bIns="42864" anchor="b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674">
                <a:solidFill>
                  <a:schemeClr val="bg2"/>
                </a:solidFill>
              </a:defRPr>
            </a:lvl4pPr>
            <a:lvl5pPr marL="0" indent="0">
              <a:spcBef>
                <a:spcPts val="268"/>
              </a:spcBef>
              <a:spcAft>
                <a:spcPts val="0"/>
              </a:spcAft>
              <a:buNone/>
              <a:defRPr sz="824" b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9pPr>
          </a:lstStyle>
          <a:p>
            <a:pPr lvl="0"/>
            <a:r>
              <a:rPr lang="de-DE" noProof="0"/>
              <a:t>Textmasterformate durch Klicken bearbeiten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>
          <a:xfrm>
            <a:off x="323857" y="195262"/>
            <a:ext cx="6335713" cy="485775"/>
          </a:xfrm>
          <a:prstGeom prst="rect">
            <a:avLst/>
          </a:prstGeom>
        </p:spPr>
        <p:txBody>
          <a:bodyPr lIns="108884" tIns="54442" rIns="108884" bIns="54442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1971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573">
                <a:solidFill>
                  <a:prstClr val="white"/>
                </a:solidFill>
              </a:rPr>
              <a:t>c</a:t>
            </a: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  |  CE Specialist Channel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8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FY19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2" y="4907626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4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19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75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5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485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3" tIns="34209" rIns="68423" bIns="34209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099">
                <a:solidFill>
                  <a:prstClr val="white"/>
                </a:solidFill>
              </a:rPr>
              <a:t>c</a:t>
            </a:r>
            <a:endParaRPr kumimoji="1" lang="ja-JP" altLang="en-US" sz="2099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1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23" tIns="34209" rIns="68423" bIns="34209" rtlCol="0" anchor="ctr"/>
          <a:lstStyle/>
          <a:p>
            <a:pPr algn="ctr" defTabSz="81575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59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3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  |  CE Specialist Channel</a:t>
            </a:r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8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3">
                <a:ea typeface="Arial Unicode MS" panose="020B0604020202020204" pitchFamily="50" charset="-128"/>
                <a:cs typeface="Arial Unicode MS" panose="020B0604020202020204" pitchFamily="50" charset="-128"/>
              </a:rPr>
              <a:t>FY19</a:t>
            </a:r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2" y="4907626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3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20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6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2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5"/>
              </a:lnSpc>
              <a:spcBef>
                <a:spcPts val="0"/>
              </a:spcBef>
              <a:buFontTx/>
              <a:buNone/>
              <a:defRPr sz="1797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5"/>
              </a:lnSpc>
              <a:spcBef>
                <a:spcPts val="0"/>
              </a:spcBef>
              <a:buFontTx/>
              <a:buNone/>
              <a:defRPr sz="1198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5"/>
              </a:lnSpc>
              <a:spcBef>
                <a:spcPts val="0"/>
              </a:spcBef>
              <a:buFontTx/>
              <a:buNone/>
              <a:defRPr sz="973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5"/>
              </a:lnSpc>
              <a:spcBef>
                <a:spcPts val="0"/>
              </a:spcBef>
              <a:buFontTx/>
              <a:buNone/>
              <a:defRPr sz="823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0" y="4888576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83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15"/>
          <p:cNvSpPr/>
          <p:nvPr userDrawn="1"/>
        </p:nvSpPr>
        <p:spPr>
          <a:xfrm>
            <a:off x="-10371" y="4819728"/>
            <a:ext cx="9154373" cy="32496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10" tIns="34255" rIns="68510" bIns="34255" anchor="ctr"/>
          <a:lstStyle/>
          <a:p>
            <a:pPr algn="ctr" defTabSz="816157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675">
              <a:solidFill>
                <a:srgbClr val="FFFFFF"/>
              </a:solidFill>
            </a:endParaRPr>
          </a:p>
        </p:txBody>
      </p:sp>
      <p:cxnSp>
        <p:nvCxnSpPr>
          <p:cNvPr id="6" name="直線コネクタ 17"/>
          <p:cNvCxnSpPr/>
          <p:nvPr userDrawn="1"/>
        </p:nvCxnSpPr>
        <p:spPr>
          <a:xfrm>
            <a:off x="1412991" y="4900669"/>
            <a:ext cx="0" cy="161888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フッター プレースホルダー 3"/>
          <p:cNvSpPr txBox="1">
            <a:spLocks/>
          </p:cNvSpPr>
          <p:nvPr userDrawn="1"/>
        </p:nvSpPr>
        <p:spPr>
          <a:xfrm>
            <a:off x="1994649" y="15553"/>
            <a:ext cx="5133962" cy="19257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749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  |  Sales &amp; Marketing Strategy &amp; Planning | </a:t>
            </a:r>
            <a:r>
              <a:rPr lang="en-GB" altLang="ja-JP" sz="749">
                <a:ea typeface="Arial Unicode MS" panose="020B0604020202020204" pitchFamily="50" charset="-128"/>
                <a:cs typeface="Arial Unicode MS" panose="020B0604020202020204" pitchFamily="50" charset="-128"/>
              </a:rPr>
              <a:t>Supply Chain Process</a:t>
            </a:r>
            <a:r>
              <a:rPr lang="en-GB" altLang="ja-JP" sz="749" baseline="0">
                <a:ea typeface="Arial Unicode MS" panose="020B0604020202020204" pitchFamily="50" charset="-128"/>
                <a:cs typeface="Arial Unicode MS" panose="020B0604020202020204" pitchFamily="50" charset="-128"/>
              </a:rPr>
              <a:t> Management </a:t>
            </a:r>
            <a:endParaRPr lang="ja-JP" altLang="en-US" sz="749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9" name="スライド番号プレースホルダー 4"/>
          <p:cNvSpPr txBox="1">
            <a:spLocks/>
          </p:cNvSpPr>
          <p:nvPr userDrawn="1"/>
        </p:nvSpPr>
        <p:spPr>
          <a:xfrm>
            <a:off x="1001176" y="4907813"/>
            <a:ext cx="347301" cy="15474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44A04F0-A08D-4F18-AA33-E366CA62F40C}" type="slidenum">
              <a:rPr lang="ja-JP" altLang="en-US" sz="800" smtClean="0">
                <a:latin typeface="+mj-lt"/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ja-JP" altLang="en-US" sz="800">
              <a:latin typeface="+mj-lt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10" name="図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403" y="4896835"/>
            <a:ext cx="786184" cy="19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3463" y="4819729"/>
            <a:ext cx="970539" cy="32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323515" y="270214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9" b="1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en-GB" altLang="ja-JP"/>
              <a:t>Click to add slide title</a:t>
            </a:r>
            <a:endParaRPr lang="ja-JP" altLang="en-US"/>
          </a:p>
        </p:txBody>
      </p:sp>
      <p:sp>
        <p:nvSpPr>
          <p:cNvPr id="12" name="フッター プレースホルダー 3"/>
          <p:cNvSpPr txBox="1">
            <a:spLocks/>
          </p:cNvSpPr>
          <p:nvPr userDrawn="1"/>
        </p:nvSpPr>
        <p:spPr>
          <a:xfrm>
            <a:off x="2339753" y="4443958"/>
            <a:ext cx="4875913" cy="19257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824">
                <a:latin typeface="+mj-lt"/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  |  </a:t>
            </a:r>
            <a:r>
              <a:rPr lang="en-GB" altLang="ja-JP" sz="825">
                <a:ea typeface="Arial Unicode MS" panose="020B0604020202020204" pitchFamily="50" charset="-128"/>
                <a:cs typeface="Arial Unicode MS" panose="020B0604020202020204" pitchFamily="50" charset="-128"/>
              </a:rPr>
              <a:t>Retail Planning &amp; Operations</a:t>
            </a:r>
            <a:endParaRPr lang="ja-JP" altLang="en-US" sz="825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4" name="フッター プレースホルダー 3">
            <a:extLst>
              <a:ext uri="{FF2B5EF4-FFF2-40B4-BE49-F238E27FC236}">
                <a16:creationId xmlns:a16="http://schemas.microsoft.com/office/drawing/2014/main" id="{43FFA78C-76DB-46AB-8502-377CF56C1ACE}"/>
              </a:ext>
            </a:extLst>
          </p:cNvPr>
          <p:cNvSpPr txBox="1">
            <a:spLocks/>
          </p:cNvSpPr>
          <p:nvPr userDrawn="1"/>
        </p:nvSpPr>
        <p:spPr>
          <a:xfrm>
            <a:off x="2252160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SUK | Sony Europe Limited  |  Commercial Planning &amp; Operations 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5" name="フッター プレースホルダー 3">
            <a:extLst>
              <a:ext uri="{FF2B5EF4-FFF2-40B4-BE49-F238E27FC236}">
                <a16:creationId xmlns:a16="http://schemas.microsoft.com/office/drawing/2014/main" id="{E26B72D8-45F0-4FE2-A522-772466DBA0AD}"/>
              </a:ext>
            </a:extLst>
          </p:cNvPr>
          <p:cNvSpPr txBox="1">
            <a:spLocks/>
          </p:cNvSpPr>
          <p:nvPr userDrawn="1"/>
        </p:nvSpPr>
        <p:spPr>
          <a:xfrm>
            <a:off x="1775024" y="4900557"/>
            <a:ext cx="439248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FY20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200312"/>
      </p:ext>
    </p:extLst>
  </p:cSld>
  <p:clrMapOvr>
    <a:masterClrMapping/>
  </p:clrMapOvr>
  <p:transition spd="slow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4539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2" y="1597972"/>
            <a:ext cx="7772400" cy="1102519"/>
          </a:xfrm>
          <a:prstGeom prst="rect">
            <a:avLst/>
          </a:prstGeom>
        </p:spPr>
        <p:txBody>
          <a:bodyPr lIns="76350" tIns="38174" rIns="76350" bIns="38174"/>
          <a:lstStyle>
            <a:lvl1pPr>
              <a:defRPr>
                <a:solidFill>
                  <a:schemeClr val="bg1"/>
                </a:solidFill>
                <a:latin typeface="SST Japanese Pro  Bold" pitchFamily="34" charset="-128"/>
                <a:ea typeface="SST Japanese Pro  Bold" pitchFamily="34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3" y="2914650"/>
            <a:ext cx="6400800" cy="1314450"/>
          </a:xfrm>
          <a:prstGeom prst="rect">
            <a:avLst/>
          </a:prstGeom>
        </p:spPr>
        <p:txBody>
          <a:bodyPr lIns="76350" tIns="38174" rIns="76350" bIns="38174"/>
          <a:lstStyle>
            <a:lvl1pPr marL="0" indent="0" algn="ctr">
              <a:buNone/>
              <a:defRPr>
                <a:solidFill>
                  <a:schemeClr val="bg1"/>
                </a:solidFill>
                <a:latin typeface="SST Japanese Pro Regular" pitchFamily="34" charset="-128"/>
                <a:ea typeface="SST Japanese Pro Regular" pitchFamily="34" charset="-128"/>
              </a:defRPr>
            </a:lvl1pPr>
            <a:lvl2pPr marL="45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0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0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0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1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1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0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525451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 Titlepage"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9445" y="1491888"/>
            <a:ext cx="8064599" cy="43209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397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pic>
        <p:nvPicPr>
          <p:cNvPr id="14" name="図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31" y="226755"/>
            <a:ext cx="1077506" cy="271153"/>
          </a:xfrm>
          <a:prstGeom prst="rect">
            <a:avLst/>
          </a:prstGeom>
        </p:spPr>
      </p:pic>
      <p:sp>
        <p:nvSpPr>
          <p:cNvPr id="20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39445" y="4300104"/>
            <a:ext cx="8064599" cy="15388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974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445" y="4569162"/>
            <a:ext cx="8064599" cy="107722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674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445" y="2186475"/>
            <a:ext cx="8064599" cy="23077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498">
                <a:solidFill>
                  <a:schemeClr val="bg1"/>
                </a:solidFill>
              </a:defRPr>
            </a:lvl1pPr>
            <a:lvl2pPr marL="407866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258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573">
                <a:solidFill>
                  <a:prstClr val="white"/>
                </a:solidFill>
              </a:rPr>
              <a:t>c</a:t>
            </a: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60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49661" y="4978006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FY20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altLang="ja-JP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7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4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20" y="270211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3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1" y="4888576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876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/Black Middle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2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20" name="直線コネクタ 19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フッター プレースホルダー 3"/>
          <p:cNvSpPr txBox="1">
            <a:spLocks/>
          </p:cNvSpPr>
          <p:nvPr userDrawn="1"/>
        </p:nvSpPr>
        <p:spPr>
          <a:xfrm>
            <a:off x="6014755" y="4900557"/>
            <a:ext cx="2157752" cy="161962"/>
          </a:xfrm>
          <a:prstGeom prst="rect">
            <a:avLst/>
          </a:prstGeom>
        </p:spPr>
        <p:txBody>
          <a:bodyPr wrap="square" lIns="53920" tIns="0" rIns="5392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>
                <a:latin typeface="SST Japanese Pro Regular"/>
              </a:rPr>
              <a:t>付帯項目</a:t>
            </a:r>
          </a:p>
        </p:txBody>
      </p:sp>
      <p:sp>
        <p:nvSpPr>
          <p:cNvPr id="30" name="フッター プレースホルダー 3"/>
          <p:cNvSpPr txBox="1">
            <a:spLocks/>
          </p:cNvSpPr>
          <p:nvPr userDrawn="1"/>
        </p:nvSpPr>
        <p:spPr>
          <a:xfrm>
            <a:off x="2252160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>
                <a:latin typeface="SST Japanese Pro Regular"/>
              </a:rPr>
              <a:t>部署名　　　　ライツ表記</a:t>
            </a: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674"/>
              <a:t>日付</a:t>
            </a: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7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674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674"/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20" y="270211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3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bg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bg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bg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bg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1" y="4888576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330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 Back Cover"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 userDrawn="1"/>
        </p:nvSpPr>
        <p:spPr bwMode="gray">
          <a:xfrm>
            <a:off x="539989" y="4590000"/>
            <a:ext cx="8064037" cy="324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815732" fontAlgn="auto">
              <a:spcBef>
                <a:spcPts val="0"/>
              </a:spcBef>
              <a:spcAft>
                <a:spcPts val="300"/>
              </a:spcAft>
            </a:pPr>
            <a:r>
              <a:rPr kumimoji="1" lang="en-US" altLang="ja-JP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SONY</a:t>
            </a:r>
            <a:r>
              <a:rPr kumimoji="1" lang="ja-JP" altLang="en-US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はソニー株式会社の登録商標または商標です。 </a:t>
            </a:r>
          </a:p>
          <a:p>
            <a:pPr algn="ctr" defTabSz="815732" fontAlgn="auto">
              <a:spcBef>
                <a:spcPts val="0"/>
              </a:spcBef>
              <a:spcAft>
                <a:spcPts val="300"/>
              </a:spcAft>
            </a:pPr>
            <a:r>
              <a:rPr kumimoji="1" lang="ja-JP" altLang="en-US" sz="674">
                <a:solidFill>
                  <a:srgbClr val="C8C8C8"/>
                </a:solidFill>
                <a:latin typeface="SST Japanese Pro Regular"/>
                <a:ea typeface="+mj-ea"/>
                <a:cs typeface="メイリオ"/>
              </a:rPr>
              <a:t>各ソニー製品の商品名・サービス名はソニー株式会社またはグループ各社の登録商標または商標です。その他の製品および会社名は、各社の商号、登録商標または商標です。 </a:t>
            </a:r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5186" y="2234177"/>
            <a:ext cx="2693641" cy="6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30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 sz="quarter" idx="4"/>
            <p:custDataLst>
              <p:tags r:id="rId1"/>
            </p:custDataLst>
          </p:nvPr>
        </p:nvSpPr>
        <p:spPr bwMode="auto">
          <a:xfrm>
            <a:off x="105305" y="4947472"/>
            <a:ext cx="246216" cy="14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99" b="0">
                <a:solidFill>
                  <a:schemeClr val="bg1"/>
                </a:solidFill>
              </a:defRPr>
            </a:lvl1pPr>
          </a:lstStyle>
          <a:p>
            <a:pPr defTabSz="815732"/>
            <a:fld id="{CDB4E5AF-48E9-4EA3-BE02-700AE86F5F8D}" type="slidenum">
              <a:rPr kumimoji="1" lang="en-US" smtClean="0">
                <a:solidFill>
                  <a:srgbClr val="FFFFFF"/>
                </a:solidFill>
                <a:cs typeface="Arial"/>
              </a:rPr>
              <a:pPr defTabSz="815732"/>
              <a:t>‹#›</a:t>
            </a:fld>
            <a:r>
              <a:rPr kumimoji="1" lang="en-US">
                <a:solidFill>
                  <a:srgbClr val="FFFFFF"/>
                </a:solidFill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2591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2.png"/>
          <p:cNvPicPr>
            <a:picLocks noChangeAspect="1"/>
          </p:cNvPicPr>
          <p:nvPr userDrawn="1"/>
        </p:nvPicPr>
        <p:blipFill>
          <a:blip r:embed="rId2" cstate="print">
            <a:lum bright="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"/>
            <a:ext cx="9144000" cy="514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正方形/長方形 9"/>
          <p:cNvSpPr/>
          <p:nvPr userDrawn="1"/>
        </p:nvSpPr>
        <p:spPr>
          <a:xfrm>
            <a:off x="0" y="4809315"/>
            <a:ext cx="9144000" cy="3317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2" tIns="45559" rIns="91112" bIns="45559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74">
              <a:solidFill>
                <a:prstClr val="white"/>
              </a:solidFill>
            </a:endParaRPr>
          </a:p>
        </p:txBody>
      </p:sp>
      <p:sp>
        <p:nvSpPr>
          <p:cNvPr id="11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925513" y="4827617"/>
            <a:ext cx="2133600" cy="274637"/>
          </a:xfrm>
          <a:prstGeom prst="rect">
            <a:avLst/>
          </a:prstGeom>
        </p:spPr>
        <p:txBody>
          <a:bodyPr vert="horz" lIns="121609" tIns="60808" rIns="121609" bIns="6080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99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8157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7950" y="4827617"/>
            <a:ext cx="476250" cy="274637"/>
          </a:xfrm>
          <a:prstGeom prst="rect">
            <a:avLst/>
          </a:prstGeom>
        </p:spPr>
        <p:txBody>
          <a:bodyPr vert="horz" lIns="121609" tIns="60808" rIns="121609" bIns="6080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99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815732">
              <a:defRPr/>
            </a:pPr>
            <a:fld id="{F3D144C0-B7B8-44A8-89F9-70DA4F6A62E2}" type="slidenum">
              <a:rPr lang="en-GB" smtClean="0">
                <a:solidFill>
                  <a:prstClr val="white"/>
                </a:solidFill>
              </a:rPr>
              <a:pPr defTabSz="815732">
                <a:defRPr/>
              </a:pPr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13" name="Picture 57" descr="j and e_naka_confidenti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6089" y="4821253"/>
            <a:ext cx="9699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6" descr="16_9_logo位置0902w"/>
          <p:cNvPicPr>
            <a:picLocks noChangeAspect="1" noChangeArrowheads="1"/>
          </p:cNvPicPr>
          <p:nvPr userDrawn="1"/>
        </p:nvPicPr>
        <p:blipFill rotWithShape="1">
          <a:blip r:embed="rId4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362" y="123841"/>
            <a:ext cx="1079500" cy="2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直線コネクタ 15"/>
          <p:cNvCxnSpPr/>
          <p:nvPr userDrawn="1"/>
        </p:nvCxnSpPr>
        <p:spPr>
          <a:xfrm>
            <a:off x="1" y="4793210"/>
            <a:ext cx="9148334" cy="0"/>
          </a:xfrm>
          <a:prstGeom prst="line">
            <a:avLst/>
          </a:prstGeom>
          <a:ln w="38100">
            <a:solidFill>
              <a:srgbClr val="F05A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6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8267" y="4876812"/>
            <a:ext cx="1650160" cy="20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37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dlePage_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19"/>
          <p:cNvSpPr/>
          <p:nvPr userDrawn="1"/>
        </p:nvSpPr>
        <p:spPr>
          <a:xfrm>
            <a:off x="1" y="0"/>
            <a:ext cx="9148760" cy="4819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50" tIns="34225" rIns="68450" bIns="34225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573">
              <a:solidFill>
                <a:srgbClr val="FFFFFF"/>
              </a:solidFill>
            </a:endParaRPr>
          </a:p>
        </p:txBody>
      </p:sp>
      <p:cxnSp>
        <p:nvCxnSpPr>
          <p:cNvPr id="5" name="直線コネクタ 15"/>
          <p:cNvCxnSpPr/>
          <p:nvPr userDrawn="1"/>
        </p:nvCxnSpPr>
        <p:spPr>
          <a:xfrm rot="5400000">
            <a:off x="242125" y="4980981"/>
            <a:ext cx="161925" cy="119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36" descr="16_9_logo位置0902w"/>
          <p:cNvPicPr>
            <a:picLocks noChangeAspect="1" noChangeArrowheads="1"/>
          </p:cNvPicPr>
          <p:nvPr userDrawn="1"/>
        </p:nvPicPr>
        <p:blipFill>
          <a:blip r:embed="rId2" cstate="email">
            <a:lum brigh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6276" y="142876"/>
            <a:ext cx="790164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3224" y="85995"/>
            <a:ext cx="7893520" cy="54054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b="1">
                <a:latin typeface="+mj-lt"/>
              </a:defRPr>
            </a:lvl1pPr>
          </a:lstStyle>
          <a:p>
            <a:r>
              <a:rPr lang="en-US" altLang="ja-JP" noProof="0"/>
              <a:t>Click to edit Master title style</a:t>
            </a:r>
            <a:endParaRPr lang="en-GB" altLang="ja-JP" noProof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3"/>
          </p:nvPr>
        </p:nvSpPr>
        <p:spPr>
          <a:xfrm>
            <a:off x="283225" y="751748"/>
            <a:ext cx="8595155" cy="3946257"/>
          </a:xfrm>
          <a:prstGeom prst="rect">
            <a:avLst/>
          </a:prstGeom>
        </p:spPr>
        <p:txBody>
          <a:bodyPr lIns="0" tIns="35969" rIns="0" bIns="35969"/>
          <a:lstStyle>
            <a:lvl1pPr marL="0" indent="0">
              <a:lnSpc>
                <a:spcPts val="2547"/>
              </a:lnSpc>
              <a:spcBef>
                <a:spcPts val="0"/>
              </a:spcBef>
              <a:buFont typeface="Arial" pitchFamily="34" charset="0"/>
              <a:buNone/>
              <a:defRPr baseline="0">
                <a:latin typeface="+mn-lt"/>
              </a:defRPr>
            </a:lvl1pPr>
            <a:lvl2pPr marL="470573" indent="-128337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2pPr>
            <a:lvl3pPr marL="804493" indent="-120021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3pPr>
            <a:lvl4pPr marL="1138412" indent="-111701">
              <a:lnSpc>
                <a:spcPts val="2547"/>
              </a:lnSpc>
              <a:spcBef>
                <a:spcPts val="0"/>
              </a:spcBef>
              <a:buFont typeface="Arial" pitchFamily="34" charset="0"/>
              <a:buChar char="•"/>
              <a:defRPr baseline="0">
                <a:latin typeface="+mn-lt"/>
              </a:defRPr>
            </a:lvl4pPr>
            <a:lvl5pPr marL="1540063" indent="-171119">
              <a:buFont typeface="Arial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  <a:endParaRPr lang="en-GB" altLang="ja-JP" noProof="0"/>
          </a:p>
        </p:txBody>
      </p:sp>
      <p:sp>
        <p:nvSpPr>
          <p:cNvPr id="8" name="Rectangle 11"/>
          <p:cNvSpPr>
            <a:spLocks noGrp="1" noChangeArrowheads="1"/>
          </p:cNvSpPr>
          <p:nvPr userDrawn="1">
            <p:ph type="ftr" sz="quarter" idx="14"/>
          </p:nvPr>
        </p:nvSpPr>
        <p:spPr bwMode="auto">
          <a:xfrm>
            <a:off x="384380" y="4900613"/>
            <a:ext cx="6637849" cy="1619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1" sz="824">
                <a:solidFill>
                  <a:prstClr val="white">
                    <a:lumMod val="95000"/>
                  </a:prstClr>
                </a:solidFill>
                <a:latin typeface="+mn-lt"/>
                <a:ea typeface="メイリオ"/>
                <a:cs typeface="+mn-cs"/>
              </a:defRPr>
            </a:lvl1pPr>
          </a:lstStyle>
          <a:p>
            <a:pPr defTabSz="815732">
              <a:defRPr/>
            </a:pPr>
            <a:endParaRPr lang="en-US" altLang="ja-JP"/>
          </a:p>
        </p:txBody>
      </p:sp>
      <p:sp>
        <p:nvSpPr>
          <p:cNvPr id="9" name="Rectangle 12"/>
          <p:cNvSpPr>
            <a:spLocks noGrp="1" noChangeArrowheads="1"/>
          </p:cNvSpPr>
          <p:nvPr userDrawn="1">
            <p:ph type="sldNum" sz="quarter" idx="15"/>
          </p:nvPr>
        </p:nvSpPr>
        <p:spPr>
          <a:xfrm>
            <a:off x="94011" y="4900613"/>
            <a:ext cx="189210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74" b="1">
                <a:solidFill>
                  <a:srgbClr val="FFFFFF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pPr defTabSz="815732"/>
            <a:fld id="{ECE06D7D-44B6-4D60-AF6E-47BBD7202BC5}" type="slidenum">
              <a:rPr kumimoji="1" lang="en-US" altLang="ja-JP" smtClean="0"/>
              <a:pPr defTabSz="815732"/>
              <a:t>‹#›</a:t>
            </a:fld>
            <a:endParaRPr kumimoji="1" lang="en-US" altLang="ja-JP"/>
          </a:p>
        </p:txBody>
      </p:sp>
    </p:spTree>
    <p:extLst>
      <p:ext uri="{BB962C8B-B14F-4D97-AF65-F5344CB8AC3E}">
        <p14:creationId xmlns:p14="http://schemas.microsoft.com/office/powerpoint/2010/main" val="8158274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23850" y="789385"/>
            <a:ext cx="8496300" cy="3996928"/>
          </a:xfrm>
          <a:prstGeom prst="rect">
            <a:avLst/>
          </a:prstGeom>
        </p:spPr>
        <p:txBody>
          <a:bodyPr lIns="108884" tIns="54442" rIns="108884" bIns="54442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platzhalter 6"/>
          <p:cNvSpPr>
            <a:spLocks noGrp="1"/>
          </p:cNvSpPr>
          <p:nvPr>
            <p:ph type="body" sz="quarter" idx="12"/>
          </p:nvPr>
        </p:nvSpPr>
        <p:spPr bwMode="gray">
          <a:xfrm>
            <a:off x="323850" y="4839891"/>
            <a:ext cx="8496300" cy="108346"/>
          </a:xfrm>
          <a:prstGeom prst="rect">
            <a:avLst/>
          </a:prstGeom>
        </p:spPr>
        <p:txBody>
          <a:bodyPr lIns="108884" tIns="0" rIns="108884" bIns="42864" anchor="b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 baseline="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674">
                <a:solidFill>
                  <a:schemeClr val="bg2"/>
                </a:solidFill>
              </a:defRPr>
            </a:lvl4pPr>
            <a:lvl5pPr marL="0" indent="0">
              <a:spcBef>
                <a:spcPts val="268"/>
              </a:spcBef>
              <a:spcAft>
                <a:spcPts val="0"/>
              </a:spcAft>
              <a:buNone/>
              <a:defRPr sz="824" b="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 typeface="Arial" pitchFamily="34" charset="0"/>
              <a:buNone/>
              <a:defRPr sz="674">
                <a:solidFill>
                  <a:schemeClr val="bg2"/>
                </a:solidFill>
              </a:defRPr>
            </a:lvl9pPr>
          </a:lstStyle>
          <a:p>
            <a:pPr lvl="0"/>
            <a:r>
              <a:rPr lang="de-DE" noProof="0"/>
              <a:t>Textmasterformate durch Klicken bearbeiten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>
          <a:xfrm>
            <a:off x="323858" y="195263"/>
            <a:ext cx="6335713" cy="485775"/>
          </a:xfrm>
          <a:prstGeom prst="rect">
            <a:avLst/>
          </a:prstGeom>
        </p:spPr>
        <p:txBody>
          <a:bodyPr lIns="108884" tIns="54442" rIns="108884" bIns="54442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2121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Gray Titlepage"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7229" y="1491883"/>
            <a:ext cx="8066792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397" b="1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85" y="227199"/>
            <a:ext cx="1077506" cy="271153"/>
          </a:xfrm>
          <a:prstGeom prst="rect">
            <a:avLst/>
          </a:prstGeom>
        </p:spPr>
      </p:pic>
      <p:sp>
        <p:nvSpPr>
          <p:cNvPr id="1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40011" y="4300104"/>
            <a:ext cx="8064037" cy="15384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974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40011" y="4569201"/>
            <a:ext cx="8064037" cy="10768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674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41172" y="2186469"/>
            <a:ext cx="8062848" cy="2307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498">
                <a:solidFill>
                  <a:schemeClr val="tx1"/>
                </a:solidFill>
              </a:defRPr>
            </a:lvl1pPr>
            <a:lvl2pPr marL="407039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sp>
        <p:nvSpPr>
          <p:cNvPr id="9" name="フッター プレースホルダー 3"/>
          <p:cNvSpPr txBox="1">
            <a:spLocks/>
          </p:cNvSpPr>
          <p:nvPr userDrawn="1"/>
        </p:nvSpPr>
        <p:spPr>
          <a:xfrm>
            <a:off x="6014755" y="4900585"/>
            <a:ext cx="2157752" cy="161963"/>
          </a:xfrm>
          <a:prstGeom prst="rect">
            <a:avLst/>
          </a:prstGeom>
        </p:spPr>
        <p:txBody>
          <a:bodyPr wrap="square" lIns="53810" tIns="0" rIns="5381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1677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674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517" y="4818384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989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573">
                <a:solidFill>
                  <a:prstClr val="white"/>
                </a:solidFill>
              </a:rPr>
              <a:t>c</a:t>
            </a:r>
            <a:endParaRPr kumimoji="1" lang="ja-JP" altLang="en-US" sz="1573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79" tIns="34237" rIns="68479" bIns="34237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60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9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4">
                <a:ea typeface="Arial Unicode MS" panose="020B0604020202020204" pitchFamily="50" charset="-128"/>
                <a:cs typeface="Arial Unicode MS" panose="020B0604020202020204" pitchFamily="50" charset="-128"/>
              </a:rPr>
              <a:t>FY20</a:t>
            </a:r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7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4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4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20" y="270211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3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7"/>
              </a:lnSpc>
              <a:spcBef>
                <a:spcPts val="0"/>
              </a:spcBef>
              <a:buFontTx/>
              <a:buNone/>
              <a:defRPr sz="1798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7"/>
              </a:lnSpc>
              <a:spcBef>
                <a:spcPts val="0"/>
              </a:spcBef>
              <a:buFontTx/>
              <a:buNone/>
              <a:defRPr sz="1199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7"/>
              </a:lnSpc>
              <a:spcBef>
                <a:spcPts val="0"/>
              </a:spcBef>
              <a:buFontTx/>
              <a:buNone/>
              <a:defRPr sz="974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7"/>
              </a:lnSpc>
              <a:spcBef>
                <a:spcPts val="0"/>
              </a:spcBef>
              <a:buFontTx/>
              <a:buNone/>
              <a:defRPr sz="824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1" y="4888576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6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998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ark Gray/White Midd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23" tIns="34209" rIns="68423" bIns="34209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099">
                <a:solidFill>
                  <a:prstClr val="white"/>
                </a:solidFill>
              </a:rPr>
              <a:t>c</a:t>
            </a:r>
            <a:endParaRPr kumimoji="1" lang="ja-JP" altLang="en-US" sz="2099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 userDrawn="1"/>
        </p:nvSpPr>
        <p:spPr>
          <a:xfrm>
            <a:off x="2" y="4819577"/>
            <a:ext cx="9143476" cy="323925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23" tIns="34209" rIns="68423" bIns="34209" rtlCol="0" anchor="ctr"/>
          <a:lstStyle/>
          <a:p>
            <a:pPr algn="ctr" defTabSz="815732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674">
              <a:solidFill>
                <a:srgbClr val="FFFFFF"/>
              </a:solidFill>
            </a:endParaRPr>
          </a:p>
        </p:txBody>
      </p:sp>
      <p:cxnSp>
        <p:nvCxnSpPr>
          <p:cNvPr id="18" name="直線コネクタ 17"/>
          <p:cNvCxnSpPr/>
          <p:nvPr userDrawn="1"/>
        </p:nvCxnSpPr>
        <p:spPr>
          <a:xfrm>
            <a:off x="1413051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フッター プレースホルダー 3"/>
          <p:cNvSpPr txBox="1">
            <a:spLocks/>
          </p:cNvSpPr>
          <p:nvPr userDrawn="1"/>
        </p:nvSpPr>
        <p:spPr>
          <a:xfrm>
            <a:off x="2252160" y="4900557"/>
            <a:ext cx="3641207" cy="16196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823">
                <a:ea typeface="Arial Unicode MS" panose="020B0604020202020204" pitchFamily="50" charset="-128"/>
                <a:cs typeface="Arial Unicode MS" panose="020B0604020202020204" pitchFamily="50" charset="-128"/>
              </a:rPr>
              <a:t>Sony Europe Limited</a:t>
            </a:r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日付プレースホルダー 2"/>
          <p:cNvSpPr txBox="1">
            <a:spLocks/>
          </p:cNvSpPr>
          <p:nvPr userDrawn="1"/>
        </p:nvSpPr>
        <p:spPr>
          <a:xfrm>
            <a:off x="1550811" y="4900559"/>
            <a:ext cx="647398" cy="15489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823">
                <a:ea typeface="Arial Unicode MS" panose="020B0604020202020204" pitchFamily="50" charset="-128"/>
                <a:cs typeface="Arial Unicode MS" panose="020B0604020202020204" pitchFamily="50" charset="-128"/>
              </a:rPr>
              <a:t>FY20</a:t>
            </a:r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2" name="スライド番号プレースホルダー 4"/>
          <p:cNvSpPr txBox="1">
            <a:spLocks/>
          </p:cNvSpPr>
          <p:nvPr userDrawn="1"/>
        </p:nvSpPr>
        <p:spPr>
          <a:xfrm>
            <a:off x="1065263" y="4907627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DCCDAA-6D69-46E7-B759-71F91EA5148B}" type="slidenum">
              <a:rPr lang="ja-JP" altLang="en-US" sz="823" smtClean="0">
                <a:ea typeface="Arial Unicode MS" panose="020B0604020202020204" pitchFamily="50" charset="-128"/>
                <a:cs typeface="Arial Unicode MS" panose="020B0604020202020204" pitchFamily="50" charset="-128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 sz="823"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3" name="タイトル 1"/>
          <p:cNvSpPr>
            <a:spLocks noGrp="1"/>
          </p:cNvSpPr>
          <p:nvPr>
            <p:ph type="title"/>
          </p:nvPr>
        </p:nvSpPr>
        <p:spPr bwMode="gray">
          <a:xfrm>
            <a:off x="323521" y="270211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6" b="1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4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539983" y="810629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45"/>
              </a:lnSpc>
              <a:spcBef>
                <a:spcPts val="0"/>
              </a:spcBef>
              <a:buFontTx/>
              <a:buNone/>
              <a:defRPr sz="1797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>
              <a:lnSpc>
                <a:spcPts val="2545"/>
              </a:lnSpc>
              <a:spcBef>
                <a:spcPts val="0"/>
              </a:spcBef>
              <a:buFontTx/>
              <a:buNone/>
              <a:defRPr sz="1198" baseline="0">
                <a:solidFill>
                  <a:schemeClr val="tx1"/>
                </a:solidFill>
                <a:latin typeface="+mj-ea"/>
                <a:ea typeface="+mj-ea"/>
              </a:defRPr>
            </a:lvl2pPr>
            <a:lvl3pPr>
              <a:lnSpc>
                <a:spcPts val="2545"/>
              </a:lnSpc>
              <a:spcBef>
                <a:spcPts val="0"/>
              </a:spcBef>
              <a:buFontTx/>
              <a:buNone/>
              <a:defRPr sz="973" baseline="0">
                <a:solidFill>
                  <a:schemeClr val="tx1"/>
                </a:solidFill>
                <a:latin typeface="+mj-ea"/>
                <a:ea typeface="+mj-ea"/>
              </a:defRPr>
            </a:lvl3pPr>
            <a:lvl4pPr>
              <a:lnSpc>
                <a:spcPts val="2545"/>
              </a:lnSpc>
              <a:spcBef>
                <a:spcPts val="0"/>
              </a:spcBef>
              <a:buFontTx/>
              <a:buNone/>
              <a:defRPr sz="823" baseline="0">
                <a:solidFill>
                  <a:schemeClr val="tx1"/>
                </a:solidFill>
                <a:latin typeface="+mj-ea"/>
                <a:ea typeface="+mj-ea"/>
              </a:defRPr>
            </a:lvl4pPr>
            <a:lvl5pPr>
              <a:defRPr sz="674">
                <a:solidFill>
                  <a:schemeClr val="tx1"/>
                </a:solidFill>
                <a:latin typeface="+mj-ea"/>
                <a:ea typeface="+mj-ea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61" y="4888577"/>
            <a:ext cx="785567" cy="19655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467" y="4819575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023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AVIA 2018 PPT background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81570" cy="5163438"/>
          </a:xfrm>
          <a:prstGeom prst="rect">
            <a:avLst/>
          </a:prstGeom>
        </p:spPr>
      </p:pic>
      <p:sp>
        <p:nvSpPr>
          <p:cNvPr id="2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25765" y="4300104"/>
            <a:ext cx="8078254" cy="16154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buNone/>
              <a:defRPr sz="1049" b="0" i="0">
                <a:solidFill>
                  <a:srgbClr val="FFFFFF"/>
                </a:solidFill>
                <a:effectLst>
                  <a:outerShdw blurRad="127000" dir="2700000" algn="tl" rotWithShape="0">
                    <a:srgbClr val="000000">
                      <a:alpha val="85000"/>
                    </a:srgbClr>
                  </a:outerShdw>
                </a:effectLst>
                <a:latin typeface="SST"/>
                <a:cs typeface="SST"/>
              </a:defRPr>
            </a:lvl1pPr>
          </a:lstStyle>
          <a:p>
            <a:pPr lvl="0"/>
            <a:r>
              <a:rPr kumimoji="1" lang="en-GB" altLang="ja-JP"/>
              <a:t>Sony Europe / </a:t>
            </a:r>
            <a:r>
              <a:rPr kumimoji="1" lang="en-GB" altLang="ja-JP" err="1"/>
              <a:t>aaaaaa</a:t>
            </a:r>
            <a:r>
              <a:rPr kumimoji="1" lang="en-GB" altLang="ja-JP"/>
              <a:t> </a:t>
            </a:r>
            <a:r>
              <a:rPr kumimoji="1" lang="en-GB" altLang="ja-JP" err="1"/>
              <a:t>aaaa</a:t>
            </a:r>
            <a:r>
              <a:rPr kumimoji="1" lang="en-GB" altLang="ja-JP"/>
              <a:t> </a:t>
            </a:r>
            <a:r>
              <a:rPr kumimoji="1" lang="en-GB" altLang="ja-JP" err="1"/>
              <a:t>aaaaaaa</a:t>
            </a:r>
            <a:endParaRPr kumimoji="1" lang="ja-JP" altLang="en-US"/>
          </a:p>
        </p:txBody>
      </p:sp>
      <p:sp>
        <p:nvSpPr>
          <p:cNvPr id="26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25765" y="4561494"/>
            <a:ext cx="8078254" cy="11538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749" b="0" i="0">
                <a:solidFill>
                  <a:srgbClr val="FFFFFF"/>
                </a:solidFill>
                <a:effectLst>
                  <a:outerShdw blurRad="127000" dir="2700000" algn="tl" rotWithShape="0">
                    <a:srgbClr val="000000">
                      <a:alpha val="85000"/>
                    </a:srgbClr>
                  </a:outerShdw>
                </a:effectLst>
                <a:latin typeface="SST"/>
                <a:cs typeface="SST"/>
              </a:defRPr>
            </a:lvl1pPr>
          </a:lstStyle>
          <a:p>
            <a:pPr lvl="0"/>
            <a:r>
              <a:rPr kumimoji="1" lang="en-GB" altLang="ja-JP"/>
              <a:t>Copyright 2018 Sony Corporation</a:t>
            </a:r>
            <a:endParaRPr kumimoji="1" lang="ja-JP" altLang="en-US"/>
          </a:p>
        </p:txBody>
      </p:sp>
      <p:sp>
        <p:nvSpPr>
          <p:cNvPr id="27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25765" y="1930680"/>
            <a:ext cx="8146420" cy="43209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397" b="1" i="0">
                <a:solidFill>
                  <a:srgbClr val="FFFFFF"/>
                </a:solidFill>
                <a:effectLst>
                  <a:outerShdw blurRad="254000" dir="2700000" algn="tl" rotWithShape="0">
                    <a:srgbClr val="000000">
                      <a:alpha val="80000"/>
                    </a:srgbClr>
                  </a:outerShdw>
                </a:effectLst>
                <a:latin typeface="SST"/>
                <a:cs typeface="SST"/>
              </a:defRPr>
            </a:lvl1pPr>
          </a:lstStyle>
          <a:p>
            <a:pPr lvl="0"/>
            <a:r>
              <a:rPr kumimoji="1" lang="en-GB" altLang="ja-JP"/>
              <a:t>Example: Handling of Templates</a:t>
            </a:r>
            <a:endParaRPr kumimoji="1" lang="ja-JP" altLang="en-US"/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25765" y="2478092"/>
            <a:ext cx="8146420" cy="23077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buNone/>
              <a:defRPr sz="1498" b="0" i="0">
                <a:solidFill>
                  <a:srgbClr val="FFFFFF"/>
                </a:solidFill>
                <a:effectLst>
                  <a:outerShdw blurRad="254000" dir="2700000" algn="tl" rotWithShape="0">
                    <a:srgbClr val="000000">
                      <a:alpha val="80000"/>
                    </a:srgbClr>
                  </a:outerShdw>
                </a:effectLst>
                <a:latin typeface="SST"/>
                <a:cs typeface="SST"/>
              </a:defRPr>
            </a:lvl1pPr>
            <a:lvl2pPr marL="408061" indent="0" algn="l">
              <a:buNone/>
              <a:defRPr/>
            </a:lvl2pPr>
          </a:lstStyle>
          <a:p>
            <a:pPr lvl="0"/>
            <a:r>
              <a:rPr kumimoji="1" lang="en-GB" altLang="ja-JP"/>
              <a:t>your department is here</a:t>
            </a:r>
            <a:endParaRPr kumimoji="1" lang="ja-JP" altLang="en-US"/>
          </a:p>
        </p:txBody>
      </p:sp>
      <p:pic>
        <p:nvPicPr>
          <p:cNvPr id="10" name="Picture 9" descr="Sony_GPVI_Logo_White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402" y="208923"/>
            <a:ext cx="1490058" cy="406947"/>
          </a:xfrm>
          <a:prstGeom prst="rect">
            <a:avLst/>
          </a:prstGeom>
        </p:spPr>
      </p:pic>
      <p:pic>
        <p:nvPicPr>
          <p:cNvPr id="2" name="Picture 1" descr="BRAVIA OLED logo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5540" y="88049"/>
            <a:ext cx="1672444" cy="83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171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ight Gray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3733" y="4711552"/>
            <a:ext cx="9157733" cy="4319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sz="1199"/>
          </a:p>
        </p:txBody>
      </p:sp>
      <p:cxnSp>
        <p:nvCxnSpPr>
          <p:cNvPr id="27" name="直線コネクタ 26"/>
          <p:cNvCxnSpPr/>
          <p:nvPr userDrawn="1"/>
        </p:nvCxnSpPr>
        <p:spPr>
          <a:xfrm>
            <a:off x="7326993" y="4900548"/>
            <a:ext cx="0" cy="16198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日付プレースホルダー 2"/>
          <p:cNvSpPr txBox="1">
            <a:spLocks/>
          </p:cNvSpPr>
          <p:nvPr userDrawn="1"/>
        </p:nvSpPr>
        <p:spPr>
          <a:xfrm>
            <a:off x="7464754" y="4900557"/>
            <a:ext cx="581482" cy="16196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749" b="0" i="0">
                <a:solidFill>
                  <a:schemeClr val="bg1"/>
                </a:solidFill>
                <a:latin typeface="SST Light"/>
                <a:cs typeface="SST Light"/>
              </a:rPr>
              <a:t>yy.mm.dd</a:t>
            </a:r>
          </a:p>
        </p:txBody>
      </p:sp>
      <p:sp>
        <p:nvSpPr>
          <p:cNvPr id="21" name="スライド番号プレースホルダー 4"/>
          <p:cNvSpPr txBox="1">
            <a:spLocks/>
          </p:cNvSpPr>
          <p:nvPr userDrawn="1"/>
        </p:nvSpPr>
        <p:spPr>
          <a:xfrm>
            <a:off x="6979205" y="4907624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749" b="0" i="0" baseline="0" smtClean="0">
                <a:solidFill>
                  <a:schemeClr val="bg1"/>
                </a:solidFill>
                <a:latin typeface="SST Light"/>
                <a:cs typeface="SST Light"/>
              </a:rPr>
              <a:pPr/>
              <a:t>‹#›</a:t>
            </a:fld>
            <a:endParaRPr lang="ja-JP" altLang="en-US" sz="749" b="0" i="0" baseline="0">
              <a:solidFill>
                <a:schemeClr val="bg1"/>
              </a:solidFill>
              <a:latin typeface="SST Light"/>
              <a:cs typeface="SST Light"/>
            </a:endParaRPr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525765" y="270210"/>
            <a:ext cx="8495785" cy="4047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098" b="1" i="0" baseline="0">
                <a:solidFill>
                  <a:schemeClr val="tx1"/>
                </a:solidFill>
                <a:latin typeface="SST"/>
                <a:ea typeface="+mj-ea"/>
                <a:cs typeface="SST"/>
              </a:defRPr>
            </a:lvl1pPr>
          </a:lstStyle>
          <a:p>
            <a:r>
              <a:rPr lang="en-US" altLang="ja-JP"/>
              <a:t>Usage Example: Handling of Templates</a:t>
            </a:r>
            <a:endParaRPr lang="ja-JP" altLang="en-US"/>
          </a:p>
        </p:txBody>
      </p:sp>
      <p:sp>
        <p:nvSpPr>
          <p:cNvPr id="15" name="コンテンツ プレースホルダ 6"/>
          <p:cNvSpPr>
            <a:spLocks noGrp="1"/>
          </p:cNvSpPr>
          <p:nvPr>
            <p:ph sz="quarter" idx="13" hasCustomPrompt="1"/>
          </p:nvPr>
        </p:nvSpPr>
        <p:spPr bwMode="gray">
          <a:xfrm>
            <a:off x="525765" y="789965"/>
            <a:ext cx="8064038" cy="3873396"/>
          </a:xfrm>
          <a:prstGeom prst="rect">
            <a:avLst/>
          </a:prstGeom>
        </p:spPr>
        <p:txBody>
          <a:bodyPr lIns="0" tIns="0" rIns="0" bIns="0"/>
          <a:lstStyle>
            <a:lvl1pPr marL="133208" indent="-133208">
              <a:lnSpc>
                <a:spcPts val="2547"/>
              </a:lnSpc>
              <a:spcBef>
                <a:spcPts val="0"/>
              </a:spcBef>
              <a:buFontTx/>
              <a:buNone/>
              <a:defRPr sz="1798" b="0" i="0" baseline="0">
                <a:solidFill>
                  <a:schemeClr val="tx1"/>
                </a:solidFill>
                <a:latin typeface="SST"/>
                <a:ea typeface="+mj-ea"/>
                <a:cs typeface="SST"/>
              </a:defRPr>
            </a:lvl1pPr>
            <a:lvl2pPr marL="133208" indent="-133208">
              <a:lnSpc>
                <a:spcPts val="2547"/>
              </a:lnSpc>
              <a:spcBef>
                <a:spcPts val="0"/>
              </a:spcBef>
              <a:buFontTx/>
              <a:buNone/>
              <a:defRPr sz="1199" b="0" i="0" baseline="0">
                <a:solidFill>
                  <a:schemeClr val="tx1"/>
                </a:solidFill>
                <a:latin typeface="SST"/>
                <a:ea typeface="+mj-ea"/>
                <a:cs typeface="SST"/>
              </a:defRPr>
            </a:lvl2pPr>
            <a:lvl3pPr marL="133208" indent="-133208">
              <a:lnSpc>
                <a:spcPts val="2547"/>
              </a:lnSpc>
              <a:spcBef>
                <a:spcPts val="0"/>
              </a:spcBef>
              <a:buFontTx/>
              <a:buNone/>
              <a:defRPr sz="1049" b="0" i="0" baseline="0">
                <a:solidFill>
                  <a:schemeClr val="tx1"/>
                </a:solidFill>
                <a:latin typeface="SST"/>
                <a:ea typeface="+mj-ea"/>
                <a:cs typeface="SST"/>
              </a:defRPr>
            </a:lvl3pPr>
            <a:lvl4pPr marL="133208" indent="-133208">
              <a:lnSpc>
                <a:spcPts val="2547"/>
              </a:lnSpc>
              <a:spcBef>
                <a:spcPts val="0"/>
              </a:spcBef>
              <a:buFontTx/>
              <a:buNone/>
              <a:defRPr sz="824" b="0" i="0" baseline="0">
                <a:solidFill>
                  <a:schemeClr val="tx1"/>
                </a:solidFill>
                <a:latin typeface="SST"/>
                <a:ea typeface="+mj-ea"/>
                <a:cs typeface="SST"/>
              </a:defRPr>
            </a:lvl4pPr>
            <a:lvl5pPr marL="133208" indent="-133208">
              <a:defRPr sz="749" b="0" i="0">
                <a:solidFill>
                  <a:schemeClr val="tx1"/>
                </a:solidFill>
                <a:latin typeface="SST"/>
                <a:ea typeface="+mj-ea"/>
                <a:cs typeface="SST"/>
              </a:defRPr>
            </a:lvl5pPr>
          </a:lstStyle>
          <a:p>
            <a:pPr lvl="0"/>
            <a:r>
              <a:rPr lang="en-US" altLang="ja-JP"/>
              <a:t>Purpose of This Template</a:t>
            </a:r>
            <a:endParaRPr lang="ja-JP" altLang="en-US"/>
          </a:p>
          <a:p>
            <a:pPr lvl="1"/>
            <a:r>
              <a:rPr lang="en-US" altLang="ja-JP"/>
              <a:t>This is a dummy sentence.</a:t>
            </a:r>
            <a:endParaRPr lang="ja-JP" altLang="en-US"/>
          </a:p>
          <a:p>
            <a:pPr lvl="2"/>
            <a:r>
              <a:rPr lang="en-US" altLang="ja-JP"/>
              <a:t>This is a dummy sentence.</a:t>
            </a:r>
            <a:endParaRPr lang="ja-JP" altLang="en-US"/>
          </a:p>
          <a:p>
            <a:pPr lvl="3"/>
            <a:r>
              <a:rPr lang="en-US" altLang="ja-JP"/>
              <a:t>This is a dummy sentence.</a:t>
            </a:r>
          </a:p>
          <a:p>
            <a:pPr lvl="4"/>
            <a:r>
              <a:rPr lang="en-US" altLang="ja-JP"/>
              <a:t>This is a dummy sentence.             </a:t>
            </a:r>
            <a:endParaRPr lang="ja-JP" altLang="en-US"/>
          </a:p>
        </p:txBody>
      </p:sp>
      <p:pic>
        <p:nvPicPr>
          <p:cNvPr id="9" name="Picture 8" descr="Sony_GPVI_Logo_White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3022" y="4893471"/>
            <a:ext cx="611199" cy="16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6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5696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0D8C3CA1-3047-FE42-344A-6A1A6ABA363A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761762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3E38625B-5440-A70B-4555-2F3FFE93F603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9" y="4892103"/>
            <a:ext cx="1150039" cy="138192"/>
          </a:xfrm>
          <a:prstGeom prst="rect">
            <a:avLst/>
          </a:prstGeom>
        </p:spPr>
      </p:pic>
      <p:pic>
        <p:nvPicPr>
          <p:cNvPr id="5" name="Graphic 7">
            <a:extLst>
              <a:ext uri="{FF2B5EF4-FFF2-40B4-BE49-F238E27FC236}">
                <a16:creationId xmlns:a16="http://schemas.microsoft.com/office/drawing/2014/main" id="{E5B96AA7-7E06-4E65-9671-BB6C2AC6D9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79" y="4898173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B2C233AB-6342-46BA-970F-CDA0BFB144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7196" y="1655131"/>
            <a:ext cx="8062848" cy="99312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5989" b="0" spc="-360" baseline="0">
                <a:solidFill>
                  <a:srgbClr val="231F20"/>
                </a:solidFill>
                <a:latin typeface="+mj-lt"/>
              </a:defRPr>
            </a:lvl1pPr>
          </a:lstStyle>
          <a:p>
            <a:pPr lvl="0"/>
            <a:r>
              <a:rPr kumimoji="1" lang="de-DE" altLang="ja-JP" err="1"/>
              <a:t>Heading</a:t>
            </a:r>
            <a:endParaRPr kumimoji="1" lang="ja-JP" altLang="en-US"/>
          </a:p>
        </p:txBody>
      </p:sp>
      <p:sp>
        <p:nvSpPr>
          <p:cNvPr id="7" name="テキスト プレースホルダー 4">
            <a:extLst>
              <a:ext uri="{FF2B5EF4-FFF2-40B4-BE49-F238E27FC236}">
                <a16:creationId xmlns:a16="http://schemas.microsoft.com/office/drawing/2014/main" id="{63DCE867-6855-CAD4-54DB-8F9B7F901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7196" y="2628767"/>
            <a:ext cx="8062848" cy="461558"/>
          </a:xfrm>
          <a:prstGeom prst="rect">
            <a:avLst/>
          </a:prstGeom>
        </p:spPr>
        <p:txBody>
          <a:bodyPr lIns="54000" tIns="0" rIns="0" bIns="0" anchor="t">
            <a:spAutoFit/>
          </a:bodyPr>
          <a:lstStyle>
            <a:lvl1pPr marL="0" indent="0" algn="l">
              <a:buNone/>
              <a:defRPr sz="2995" b="0" spc="-15" baseline="0">
                <a:solidFill>
                  <a:srgbClr val="231F20"/>
                </a:solidFill>
                <a:latin typeface="+mj-lt"/>
              </a:defRPr>
            </a:lvl1pPr>
            <a:lvl2pPr marL="407734" indent="0" algn="l">
              <a:buNone/>
              <a:defRPr/>
            </a:lvl2pPr>
          </a:lstStyle>
          <a:p>
            <a:pPr lvl="0"/>
            <a:r>
              <a:rPr kumimoji="1" lang="de-DE" altLang="ja-JP" err="1"/>
              <a:t>Heading</a:t>
            </a:r>
            <a:r>
              <a:rPr kumimoji="1" lang="de-DE" altLang="ja-JP"/>
              <a:t> 2</a:t>
            </a:r>
            <a:endParaRPr kumimoji="1" lang="ja-JP" altLang="en-US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7D82DFB0-6690-B1FD-C4DB-F3EF79DC9B6C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24494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97">
          <p15:clr>
            <a:srgbClr val="FBAE40"/>
          </p15:clr>
        </p15:guide>
        <p15:guide id="2" pos="397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E88ABBB0-6425-539A-9365-AA05E4AD997B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781767"/>
            <a:ext cx="9144000" cy="364061"/>
          </a:xfrm>
          <a:prstGeom prst="rect">
            <a:avLst/>
          </a:prstGeom>
        </p:spPr>
      </p:pic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504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8" name="コンテンツ プレースホルダ 6"/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2" name="直線コネクタ 26">
            <a:extLst>
              <a:ext uri="{FF2B5EF4-FFF2-40B4-BE49-F238E27FC236}">
                <a16:creationId xmlns:a16="http://schemas.microsoft.com/office/drawing/2014/main" id="{9CC35286-0C81-4614-97BC-DD8C29162A5B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日付プレースホルダー 2">
            <a:extLst>
              <a:ext uri="{FF2B5EF4-FFF2-40B4-BE49-F238E27FC236}">
                <a16:creationId xmlns:a16="http://schemas.microsoft.com/office/drawing/2014/main" id="{2A5CEA20-8E71-4417-8687-1FD09B1AF56B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>
                <a:solidFill>
                  <a:schemeClr val="tx1"/>
                </a:solidFill>
                <a:latin typeface="+mj-lt"/>
              </a:rPr>
              <a:t>SUK Range Channel</a:t>
            </a: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75F462B-7E6F-0A47-1C6C-291C9AA5516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A96CB44C-2CF6-9EAE-CEB5-0B805FCB0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68E63A6-8178-8951-45E9-8BEE87C5A0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034B7800-BB0C-92CE-18B8-E71226A66012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06709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3844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81F6DEE-AE24-A682-6022-3764D6FB9756}"/>
              </a:ext>
            </a:extLst>
          </p:cNvPr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"/>
          <a:stretch/>
        </p:blipFill>
        <p:spPr>
          <a:xfrm>
            <a:off x="1" y="4781767"/>
            <a:ext cx="9144001" cy="364061"/>
          </a:xfrm>
          <a:prstGeom prst="rect">
            <a:avLst/>
          </a:prstGeom>
        </p:spPr>
      </p:pic>
      <p:sp>
        <p:nvSpPr>
          <p:cNvPr id="7" name="コンテンツ プレースホルダ 6">
            <a:extLst>
              <a:ext uri="{FF2B5EF4-FFF2-40B4-BE49-F238E27FC236}">
                <a16:creationId xmlns:a16="http://schemas.microsoft.com/office/drawing/2014/main" id="{3CB0612C-1742-2B59-D335-18C3D9C501FA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 dirty="0">
                <a:solidFill>
                  <a:schemeClr val="tx1"/>
                </a:solidFill>
                <a:latin typeface="+mj-lt"/>
              </a:rPr>
              <a:t>Channel Marketing</a:t>
            </a:r>
          </a:p>
        </p:txBody>
      </p:sp>
      <p:pic>
        <p:nvPicPr>
          <p:cNvPr id="35" name="object 4">
            <a:extLst>
              <a:ext uri="{FF2B5EF4-FFF2-40B4-BE49-F238E27FC236}">
                <a16:creationId xmlns:a16="http://schemas.microsoft.com/office/drawing/2014/main" id="{5A2576E1-6611-2E2A-9A6D-97D7A7890B5F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タイトル 1">
            <a:extLst>
              <a:ext uri="{FF2B5EF4-FFF2-40B4-BE49-F238E27FC236}">
                <a16:creationId xmlns:a16="http://schemas.microsoft.com/office/drawing/2014/main" id="{318D92C3-15B3-73D5-8076-53639E5F6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39" name="Inhaltsplatzhalter 7">
            <a:extLst>
              <a:ext uri="{FF2B5EF4-FFF2-40B4-BE49-F238E27FC236}">
                <a16:creationId xmlns:a16="http://schemas.microsoft.com/office/drawing/2014/main" id="{A43C5A2E-AD81-A32C-D747-FC4C058AF95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108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FE50364B-CC8C-CE75-56AC-12E5DF1C00B5}"/>
              </a:ext>
            </a:extLst>
          </p:cNvPr>
          <p:cNvGrpSpPr/>
          <p:nvPr userDrawn="1"/>
        </p:nvGrpSpPr>
        <p:grpSpPr>
          <a:xfrm>
            <a:off x="0" y="4771962"/>
            <a:ext cx="9144000" cy="373944"/>
            <a:chOff x="-3524" y="6008634"/>
            <a:chExt cx="11523694" cy="471464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8869D994-F3EF-D580-E8EE-401054F8E2FB}"/>
                </a:ext>
              </a:extLst>
            </p:cNvPr>
            <p:cNvSpPr/>
            <p:nvPr userDrawn="1"/>
          </p:nvSpPr>
          <p:spPr>
            <a:xfrm>
              <a:off x="0" y="6020993"/>
              <a:ext cx="11520170" cy="459105"/>
            </a:xfrm>
            <a:custGeom>
              <a:avLst/>
              <a:gdLst/>
              <a:ahLst/>
              <a:cxnLst/>
              <a:rect l="l" t="t" r="r" b="b"/>
              <a:pathLst>
                <a:path w="11520170" h="459104">
                  <a:moveTo>
                    <a:pt x="11520004" y="0"/>
                  </a:moveTo>
                  <a:lnTo>
                    <a:pt x="0" y="0"/>
                  </a:lnTo>
                  <a:lnTo>
                    <a:pt x="0" y="459003"/>
                  </a:lnTo>
                  <a:lnTo>
                    <a:pt x="11520004" y="459003"/>
                  </a:lnTo>
                  <a:lnTo>
                    <a:pt x="11520004" y="0"/>
                  </a:lnTo>
                  <a:close/>
                </a:path>
              </a:pathLst>
            </a:custGeom>
            <a:solidFill>
              <a:srgbClr val="84EEFF"/>
            </a:solidFill>
          </p:spPr>
          <p:txBody>
            <a:bodyPr wrap="square" lIns="0" tIns="0" rIns="0" bIns="0" rtlCol="0"/>
            <a:lstStyle/>
            <a:p>
              <a:endParaRPr sz="1425"/>
            </a:p>
          </p:txBody>
        </p:sp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7759551C-6DFF-BD42-3C30-523C9A6BC858}"/>
                </a:ext>
              </a:extLst>
            </p:cNvPr>
            <p:cNvPicPr/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96" r="-1"/>
            <a:stretch/>
          </p:blipFill>
          <p:spPr>
            <a:xfrm>
              <a:off x="-3524" y="6008634"/>
              <a:ext cx="9040704" cy="471366"/>
            </a:xfrm>
            <a:prstGeom prst="rect">
              <a:avLst/>
            </a:prstGeom>
          </p:spPr>
        </p:pic>
      </p:grpSp>
      <p:sp>
        <p:nvSpPr>
          <p:cNvPr id="7" name="コンテンツ プレースホルダ 6">
            <a:extLst>
              <a:ext uri="{FF2B5EF4-FFF2-40B4-BE49-F238E27FC236}">
                <a16:creationId xmlns:a16="http://schemas.microsoft.com/office/drawing/2014/main" id="{3CB0612C-1742-2B59-D335-18C3D9C501FA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>
                <a:solidFill>
                  <a:schemeClr val="tx1"/>
                </a:solidFill>
                <a:latin typeface="+mj-lt"/>
              </a:rPr>
              <a:t>Department name here</a:t>
            </a:r>
          </a:p>
        </p:txBody>
      </p:sp>
      <p:pic>
        <p:nvPicPr>
          <p:cNvPr id="35" name="object 4">
            <a:extLst>
              <a:ext uri="{FF2B5EF4-FFF2-40B4-BE49-F238E27FC236}">
                <a16:creationId xmlns:a16="http://schemas.microsoft.com/office/drawing/2014/main" id="{5A2576E1-6611-2E2A-9A6D-97D7A7890B5F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FAF0F15D-0890-E631-0C8C-94C4C1C8C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14408686-1051-8294-DEFF-9840C120D42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4794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66B9A8D-806A-2C9D-3FD9-BA6E34C16F9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81767"/>
            <a:ext cx="9144000" cy="364061"/>
          </a:xfrm>
          <a:prstGeom prst="rect">
            <a:avLst/>
          </a:prstGeom>
        </p:spPr>
      </p:pic>
      <p:sp>
        <p:nvSpPr>
          <p:cNvPr id="7" name="コンテンツ プレースホルダ 6">
            <a:extLst>
              <a:ext uri="{FF2B5EF4-FFF2-40B4-BE49-F238E27FC236}">
                <a16:creationId xmlns:a16="http://schemas.microsoft.com/office/drawing/2014/main" id="{3CB0612C-1742-2B59-D335-18C3D9C501FA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>
                <a:solidFill>
                  <a:schemeClr val="tx1"/>
                </a:solidFill>
                <a:latin typeface="+mj-lt"/>
              </a:rPr>
              <a:t>Department name here</a:t>
            </a:r>
          </a:p>
        </p:txBody>
      </p:sp>
      <p:pic>
        <p:nvPicPr>
          <p:cNvPr id="35" name="object 4">
            <a:extLst>
              <a:ext uri="{FF2B5EF4-FFF2-40B4-BE49-F238E27FC236}">
                <a16:creationId xmlns:a16="http://schemas.microsoft.com/office/drawing/2014/main" id="{5A2576E1-6611-2E2A-9A6D-97D7A7890B5F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FAF0F15D-0890-E631-0C8C-94C4C1C8C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14408686-1051-8294-DEFF-9840C120D42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8579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1879C23-C865-A0BD-5A3B-94E9F73CE7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78"/>
            <a:ext cx="9144000" cy="5141705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03DBCC6D-F1C6-5ADF-61D3-BBC51032BFEF}"/>
              </a:ext>
            </a:extLst>
          </p:cNvPr>
          <p:cNvSpPr/>
          <p:nvPr userDrawn="1"/>
        </p:nvSpPr>
        <p:spPr>
          <a:xfrm>
            <a:off x="0" y="1"/>
            <a:ext cx="9144000" cy="4787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コンテンツ プレースホルダ 6">
            <a:extLst>
              <a:ext uri="{FF2B5EF4-FFF2-40B4-BE49-F238E27FC236}">
                <a16:creationId xmlns:a16="http://schemas.microsoft.com/office/drawing/2014/main" id="{3CB0612C-1742-2B59-D335-18C3D9C501FA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>
                <a:solidFill>
                  <a:schemeClr val="tx1"/>
                </a:solidFill>
                <a:latin typeface="+mj-lt"/>
              </a:rPr>
              <a:t>Department name here</a:t>
            </a:r>
          </a:p>
        </p:txBody>
      </p:sp>
      <p:pic>
        <p:nvPicPr>
          <p:cNvPr id="35" name="object 4">
            <a:extLst>
              <a:ext uri="{FF2B5EF4-FFF2-40B4-BE49-F238E27FC236}">
                <a16:creationId xmlns:a16="http://schemas.microsoft.com/office/drawing/2014/main" id="{5A2576E1-6611-2E2A-9A6D-97D7A7890B5F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FAF0F15D-0890-E631-0C8C-94C4C1C8C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14408686-1051-8294-DEFF-9840C120D42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5810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F195E23-68F0-D43A-3193-74B742352B0D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047" y="3027170"/>
            <a:ext cx="4325954" cy="2115139"/>
          </a:xfrm>
          <a:prstGeom prst="rect">
            <a:avLst/>
          </a:prstGeom>
        </p:spPr>
      </p:pic>
      <p:sp>
        <p:nvSpPr>
          <p:cNvPr id="7" name="コンテンツ プレースホルダ 6">
            <a:extLst>
              <a:ext uri="{FF2B5EF4-FFF2-40B4-BE49-F238E27FC236}">
                <a16:creationId xmlns:a16="http://schemas.microsoft.com/office/drawing/2014/main" id="{FF468682-D148-91C4-BED4-D74DDA6D766A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1"/>
            <a:ext cx="8495784" cy="35899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8" name="スライド番号プレースホルダー 4">
            <a:extLst>
              <a:ext uri="{FF2B5EF4-FFF2-40B4-BE49-F238E27FC236}">
                <a16:creationId xmlns:a16="http://schemas.microsoft.com/office/drawing/2014/main" id="{1BF15FA0-2D87-69F6-30A6-348C7111034C}"/>
              </a:ext>
            </a:extLst>
          </p:cNvPr>
          <p:cNvSpPr txBox="1">
            <a:spLocks/>
          </p:cNvSpPr>
          <p:nvPr userDrawn="1"/>
        </p:nvSpPr>
        <p:spPr>
          <a:xfrm>
            <a:off x="1065263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3" baseline="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ja-JP" altLang="en-US" sz="823" baseline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" name="直線コネクタ 26">
            <a:extLst>
              <a:ext uri="{FF2B5EF4-FFF2-40B4-BE49-F238E27FC236}">
                <a16:creationId xmlns:a16="http://schemas.microsoft.com/office/drawing/2014/main" id="{1A2EDF85-165D-E668-9E78-C34C0EBCA54E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日付プレースホルダー 2">
            <a:extLst>
              <a:ext uri="{FF2B5EF4-FFF2-40B4-BE49-F238E27FC236}">
                <a16:creationId xmlns:a16="http://schemas.microsoft.com/office/drawing/2014/main" id="{1BDE0F84-0FE5-3924-63F3-5CFCA4B9DEA9}"/>
              </a:ext>
            </a:extLst>
          </p:cNvPr>
          <p:cNvSpPr txBox="1">
            <a:spLocks/>
          </p:cNvSpPr>
          <p:nvPr userDrawn="1"/>
        </p:nvSpPr>
        <p:spPr>
          <a:xfrm>
            <a:off x="1549197" y="4867409"/>
            <a:ext cx="25234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3">
                <a:solidFill>
                  <a:schemeClr val="tx1"/>
                </a:solidFill>
                <a:latin typeface="+mj-lt"/>
              </a:rPr>
              <a:t>Sony United Kingdom &amp; Ireland | Range Channel</a:t>
            </a:r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0405D204-E6AE-2691-1726-2ACDB2DF383B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327" y="4879276"/>
            <a:ext cx="1150039" cy="138192"/>
          </a:xfrm>
          <a:prstGeom prst="rect">
            <a:avLst/>
          </a:prstGeom>
        </p:spPr>
      </p:pic>
      <p:pic>
        <p:nvPicPr>
          <p:cNvPr id="13" name="Graphic 7">
            <a:extLst>
              <a:ext uri="{FF2B5EF4-FFF2-40B4-BE49-F238E27FC236}">
                <a16:creationId xmlns:a16="http://schemas.microsoft.com/office/drawing/2014/main" id="{565C6531-F8BD-9F94-5326-CB8F6EE289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A6A5EDE7-EB45-C964-C9F4-6F33220C1DE6}"/>
              </a:ext>
            </a:extLst>
          </p:cNvPr>
          <p:cNvSpPr/>
          <p:nvPr userDrawn="1"/>
        </p:nvSpPr>
        <p:spPr>
          <a:xfrm>
            <a:off x="8201304" y="4861953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452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1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 Pro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0648DF1C-4E5D-4FFF-D906-00AD02DAD0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EF219D3C-D602-1D97-0E1E-28C0E1B88C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62748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12E34FDA-798E-E8D9-D3AE-5B836759DB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9172" cy="5142309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090A3D7-C295-777C-2CC8-FF56A9A5B6E3}"/>
              </a:ext>
            </a:extLst>
          </p:cNvPr>
          <p:cNvSpPr/>
          <p:nvPr userDrawn="1"/>
        </p:nvSpPr>
        <p:spPr>
          <a:xfrm>
            <a:off x="0" y="109138"/>
            <a:ext cx="9144000" cy="49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DCCDC81-08C6-7882-5D79-6B02BDFF36DF}"/>
              </a:ext>
            </a:extLst>
          </p:cNvPr>
          <p:cNvSpPr/>
          <p:nvPr userDrawn="1"/>
        </p:nvSpPr>
        <p:spPr>
          <a:xfrm>
            <a:off x="1" y="109138"/>
            <a:ext cx="9159172" cy="49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コンテンツ プレースホルダ 6">
            <a:extLst>
              <a:ext uri="{FF2B5EF4-FFF2-40B4-BE49-F238E27FC236}">
                <a16:creationId xmlns:a16="http://schemas.microsoft.com/office/drawing/2014/main" id="{5B5F2899-A8D1-FB2E-7B08-40EA98A67ABE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2"/>
            <a:ext cx="8495784" cy="388036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0072768A-94C9-4B90-E989-97FBA92583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D863BEA7-589E-BBEF-2186-197F0876CDA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5692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5D8178F0-3D54-87ED-C92F-2D1C5C78BE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8235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2AFBBC5E-59EA-CD28-B00D-B2E6D1738A63}"/>
              </a:ext>
            </a:extLst>
          </p:cNvPr>
          <p:cNvSpPr/>
          <p:nvPr userDrawn="1"/>
        </p:nvSpPr>
        <p:spPr>
          <a:xfrm>
            <a:off x="0" y="109138"/>
            <a:ext cx="9144000" cy="49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コンテンツ プレースホルダ 6">
            <a:extLst>
              <a:ext uri="{FF2B5EF4-FFF2-40B4-BE49-F238E27FC236}">
                <a16:creationId xmlns:a16="http://schemas.microsoft.com/office/drawing/2014/main" id="{AD6BA81B-1515-0235-C648-490CA01F82DF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2"/>
            <a:ext cx="8495784" cy="388036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0F32EDA1-FF4B-3533-EC4E-A12599AB82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C2076F0E-D5E0-5B6B-C5CD-095A24767E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9200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4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A picture containing nature, rainbow&#10;&#10;Description automatically generated">
            <a:extLst>
              <a:ext uri="{FF2B5EF4-FFF2-40B4-BE49-F238E27FC236}">
                <a16:creationId xmlns:a16="http://schemas.microsoft.com/office/drawing/2014/main" id="{D445580D-EF97-A727-2FB6-7563FEA222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5142309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80CD1DF3-9ADE-F7B0-107E-504180A641D9}"/>
              </a:ext>
            </a:extLst>
          </p:cNvPr>
          <p:cNvSpPr/>
          <p:nvPr userDrawn="1"/>
        </p:nvSpPr>
        <p:spPr>
          <a:xfrm>
            <a:off x="2798" y="103642"/>
            <a:ext cx="9131688" cy="49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FBBC5E-59EA-CD28-B00D-B2E6D1738A63}"/>
              </a:ext>
            </a:extLst>
          </p:cNvPr>
          <p:cNvSpPr/>
          <p:nvPr userDrawn="1"/>
        </p:nvSpPr>
        <p:spPr>
          <a:xfrm>
            <a:off x="0" y="109138"/>
            <a:ext cx="9144000" cy="49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146" rtl="0"/>
            <a:endParaRPr lang="en-US" sz="1346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コンテンツ プレースホルダ 6">
            <a:extLst>
              <a:ext uri="{FF2B5EF4-FFF2-40B4-BE49-F238E27FC236}">
                <a16:creationId xmlns:a16="http://schemas.microsoft.com/office/drawing/2014/main" id="{AD6BA81B-1515-0235-C648-490CA01F82DF}"/>
              </a:ext>
            </a:extLst>
          </p:cNvPr>
          <p:cNvSpPr>
            <a:spLocks noGrp="1"/>
          </p:cNvSpPr>
          <p:nvPr>
            <p:ph sz="quarter" idx="13"/>
          </p:nvPr>
        </p:nvSpPr>
        <p:spPr bwMode="gray">
          <a:xfrm>
            <a:off x="323513" y="1094112"/>
            <a:ext cx="8495784" cy="388036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30000"/>
              </a:lnSpc>
              <a:spcBef>
                <a:spcPts val="449"/>
              </a:spcBef>
              <a:buFontTx/>
              <a:buNone/>
              <a:defRPr sz="1497" baseline="0">
                <a:solidFill>
                  <a:schemeClr val="tx1"/>
                </a:solidFill>
                <a:latin typeface="+mj-lt"/>
                <a:ea typeface="+mj-ea"/>
              </a:defRPr>
            </a:lvl1pPr>
            <a:lvl2pPr marL="213912" indent="-213912">
              <a:lnSpc>
                <a:spcPct val="130000"/>
              </a:lnSpc>
              <a:spcBef>
                <a:spcPts val="449"/>
              </a:spcBef>
              <a:buFont typeface="Arial" panose="020B0604020202020204" pitchFamily="34" charset="0"/>
              <a:buChar char="•"/>
              <a:defRPr sz="1197" baseline="0">
                <a:solidFill>
                  <a:schemeClr val="tx1"/>
                </a:solidFill>
                <a:latin typeface="+mj-lt"/>
                <a:ea typeface="+mj-ea"/>
              </a:defRPr>
            </a:lvl2pPr>
            <a:lvl3pPr marL="375610" indent="-213912">
              <a:lnSpc>
                <a:spcPct val="130000"/>
              </a:lnSpc>
              <a:spcBef>
                <a:spcPts val="449"/>
              </a:spcBef>
              <a:buFont typeface="Courier New" panose="02070309020205020404" pitchFamily="49" charset="0"/>
              <a:buChar char="o"/>
              <a:defRPr sz="1048" baseline="0">
                <a:solidFill>
                  <a:schemeClr val="tx1"/>
                </a:solidFill>
                <a:latin typeface="+mj-lt"/>
                <a:ea typeface="+mj-ea"/>
              </a:defRPr>
            </a:lvl3pPr>
            <a:lvl4pPr marL="485093" indent="-161698">
              <a:lnSpc>
                <a:spcPct val="130000"/>
              </a:lnSpc>
              <a:spcBef>
                <a:spcPts val="449"/>
              </a:spcBef>
              <a:buFont typeface="Symbol" panose="05050102010706020507" pitchFamily="18" charset="2"/>
              <a:buChar char="-"/>
              <a:defRPr sz="823" baseline="0">
                <a:solidFill>
                  <a:schemeClr val="tx1"/>
                </a:solidFill>
                <a:latin typeface="+mj-lt"/>
                <a:ea typeface="+mj-ea"/>
              </a:defRPr>
            </a:lvl4pPr>
            <a:lvl5pPr marL="646791" indent="-161698">
              <a:lnSpc>
                <a:spcPct val="130000"/>
              </a:lnSpc>
              <a:spcBef>
                <a:spcPts val="449"/>
              </a:spcBef>
              <a:defRPr sz="748">
                <a:solidFill>
                  <a:schemeClr val="tx1"/>
                </a:solidFill>
                <a:latin typeface="+mj-lt"/>
                <a:ea typeface="+mj-ea"/>
              </a:defRPr>
            </a:lvl5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0F32EDA1-FF4B-3533-EC4E-A12599AB82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95150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5" b="0" spc="-225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marL="0" marR="0" lvl="0" indent="0" algn="ctr" defTabSz="8154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C2076F0E-D5E0-5B6B-C5CD-095A24767E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4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6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3744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hite 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コンピューターの画面&#10;&#10;中程度の精度で自動的に生成された説明">
            <a:extLst>
              <a:ext uri="{FF2B5EF4-FFF2-40B4-BE49-F238E27FC236}">
                <a16:creationId xmlns:a16="http://schemas.microsoft.com/office/drawing/2014/main" id="{B72D0BD2-F1FF-038D-49EE-94AE0C25B8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144281"/>
          </a:xfrm>
          <a:prstGeom prst="rect">
            <a:avLst/>
          </a:prstGeom>
        </p:spPr>
      </p:pic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B2C233AB-6342-46BA-970F-CDA0BFB144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832" y="1576568"/>
            <a:ext cx="8062848" cy="99312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5994" b="0" i="0" spc="-360" baseline="0">
                <a:solidFill>
                  <a:srgbClr val="231F20"/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kumimoji="1" lang="de-DE" altLang="ja-JP" err="1"/>
              <a:t>Heading</a:t>
            </a:r>
            <a:endParaRPr kumimoji="1" lang="ja-JP" altLang="en-US"/>
          </a:p>
        </p:txBody>
      </p:sp>
      <p:sp>
        <p:nvSpPr>
          <p:cNvPr id="7" name="テキスト プレースホルダー 4">
            <a:extLst>
              <a:ext uri="{FF2B5EF4-FFF2-40B4-BE49-F238E27FC236}">
                <a16:creationId xmlns:a16="http://schemas.microsoft.com/office/drawing/2014/main" id="{63DCE867-6855-CAD4-54DB-8F9B7F901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832" y="2485925"/>
            <a:ext cx="8062848" cy="461558"/>
          </a:xfrm>
          <a:prstGeom prst="rect">
            <a:avLst/>
          </a:prstGeom>
        </p:spPr>
        <p:txBody>
          <a:bodyPr lIns="54000" tIns="0" rIns="0" bIns="0" anchor="t">
            <a:spAutoFit/>
          </a:bodyPr>
          <a:lstStyle>
            <a:lvl1pPr marL="0" indent="0" algn="l">
              <a:buNone/>
              <a:defRPr sz="2997" b="0" i="0" spc="-15" baseline="0">
                <a:solidFill>
                  <a:srgbClr val="231F20"/>
                </a:solidFill>
                <a:latin typeface="SST" panose="020B0504030504020204" pitchFamily="34" charset="0"/>
              </a:defRPr>
            </a:lvl1pPr>
            <a:lvl2pPr marL="408061" indent="0" algn="l">
              <a:buNone/>
              <a:defRPr/>
            </a:lvl2pPr>
          </a:lstStyle>
          <a:p>
            <a:pPr lvl="0"/>
            <a:r>
              <a:rPr kumimoji="1" lang="de-DE" altLang="ja-JP" err="1"/>
              <a:t>Heading</a:t>
            </a:r>
            <a:r>
              <a:rPr kumimoji="1" lang="de-DE" altLang="ja-JP"/>
              <a:t> 2</a:t>
            </a:r>
            <a:endParaRPr kumimoji="1" lang="ja-JP" altLang="en-US"/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1EDAF88B-545B-A607-DBAC-4A0F613973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2B1DEADC-8DB5-9DF9-C8B4-1A54133F5EB3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827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97">
          <p15:clr>
            <a:srgbClr val="FBAE40"/>
          </p15:clr>
        </p15:guide>
        <p15:guide id="2" pos="397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208010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 dirty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22" name="直線コネクタ 26">
            <a:extLst>
              <a:ext uri="{FF2B5EF4-FFF2-40B4-BE49-F238E27FC236}">
                <a16:creationId xmlns:a16="http://schemas.microsoft.com/office/drawing/2014/main" id="{9CC35286-0C81-4614-97BC-DD8C29162A5B}"/>
              </a:ext>
            </a:extLst>
          </p:cNvPr>
          <p:cNvCxnSpPr/>
          <p:nvPr userDrawn="1"/>
        </p:nvCxnSpPr>
        <p:spPr>
          <a:xfrm>
            <a:off x="554328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日付プレースホルダー 2">
            <a:extLst>
              <a:ext uri="{FF2B5EF4-FFF2-40B4-BE49-F238E27FC236}">
                <a16:creationId xmlns:a16="http://schemas.microsoft.com/office/drawing/2014/main" id="{2A5CEA20-8E71-4417-8687-1FD09B1AF56B}"/>
              </a:ext>
            </a:extLst>
          </p:cNvPr>
          <p:cNvSpPr txBox="1">
            <a:spLocks/>
          </p:cNvSpPr>
          <p:nvPr userDrawn="1"/>
        </p:nvSpPr>
        <p:spPr>
          <a:xfrm>
            <a:off x="694326" y="4815781"/>
            <a:ext cx="2016253" cy="26518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 dirty="0">
                <a:solidFill>
                  <a:schemeClr val="tx1"/>
                </a:solidFill>
                <a:latin typeface="SST" panose="020B0504030504020204" pitchFamily="34" charset="0"/>
              </a:rPr>
              <a:t>Claygate PC | Website Brief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898F0D12-D0B9-2E1F-4261-8E93B15F5E7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11B32C92-2681-1B84-176D-5AC6C36C8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A19991D-1EAE-7859-5C4E-DAD331E4608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6A8267-4DF1-203E-170E-F8B1296B6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910" y="4753320"/>
            <a:ext cx="1721387" cy="2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9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3844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A42070-70F5-F81F-3F5B-611395FD28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22" name="直線コネクタ 26">
            <a:extLst>
              <a:ext uri="{FF2B5EF4-FFF2-40B4-BE49-F238E27FC236}">
                <a16:creationId xmlns:a16="http://schemas.microsoft.com/office/drawing/2014/main" id="{9CC35286-0C81-4614-97BC-DD8C29162A5B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日付プレースホルダー 2">
            <a:extLst>
              <a:ext uri="{FF2B5EF4-FFF2-40B4-BE49-F238E27FC236}">
                <a16:creationId xmlns:a16="http://schemas.microsoft.com/office/drawing/2014/main" id="{2A5CEA20-8E71-4417-8687-1FD09B1AF56B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4" name="Graphic 7">
            <a:extLst>
              <a:ext uri="{FF2B5EF4-FFF2-40B4-BE49-F238E27FC236}">
                <a16:creationId xmlns:a16="http://schemas.microsoft.com/office/drawing/2014/main" id="{A96CB44C-2CF6-9EAE-CEB5-0B805FCB0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DFCE3AD7-DF12-5456-2DEA-77C0357142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566596D8-C8F5-7F3E-16BB-C88752DA9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9082BE20-AEB6-5076-6EB4-AC8A78D0996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7" name="テキスト ボックス 2">
            <a:extLst>
              <a:ext uri="{FF2B5EF4-FFF2-40B4-BE49-F238E27FC236}">
                <a16:creationId xmlns:a16="http://schemas.microsoft.com/office/drawing/2014/main" id="{82C24970-E56E-16F1-4F4D-02ACCEE265ED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4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3844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F52EAF7-8A7C-CE52-E7C3-1A10D512C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0" y="8675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B7D761F9-23B4-6BA4-0425-ADD7B9F463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3EE1E21B-A12F-D92F-66A8-705D5AE49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34C6514D-5F0D-3A07-C752-9478B0E7938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5" name="テキスト ボックス 2">
            <a:extLst>
              <a:ext uri="{FF2B5EF4-FFF2-40B4-BE49-F238E27FC236}">
                <a16:creationId xmlns:a16="http://schemas.microsoft.com/office/drawing/2014/main" id="{37F3A04B-804C-E687-4D79-39969BE2B9CE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3590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B112A4D-773D-EF6A-CBEB-E8E5AC9108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Inhaltsplatzhalter 4">
            <a:extLst>
              <a:ext uri="{FF2B5EF4-FFF2-40B4-BE49-F238E27FC236}">
                <a16:creationId xmlns:a16="http://schemas.microsoft.com/office/drawing/2014/main" id="{6A8EBE02-E9AB-3D68-0505-8389CB6F49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4E0B680E-00C1-7C61-518B-05CAB20EF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3" name="Inhaltsplatzhalter 7">
            <a:extLst>
              <a:ext uri="{FF2B5EF4-FFF2-40B4-BE49-F238E27FC236}">
                <a16:creationId xmlns:a16="http://schemas.microsoft.com/office/drawing/2014/main" id="{A5BD245F-B059-BAAD-7730-AB4E1A4D679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E20B2F-39EB-BE24-F8C5-EB2D115FA9DB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6345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44C87B9-4499-6495-D2B7-4F93D30685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8" name="スライド番号プレースホルダー 4">
            <a:extLst>
              <a:ext uri="{FF2B5EF4-FFF2-40B4-BE49-F238E27FC236}">
                <a16:creationId xmlns:a16="http://schemas.microsoft.com/office/drawing/2014/main" id="{1BF15FA0-2D87-69F6-30A6-348C7111034C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9" name="直線コネクタ 26">
            <a:extLst>
              <a:ext uri="{FF2B5EF4-FFF2-40B4-BE49-F238E27FC236}">
                <a16:creationId xmlns:a16="http://schemas.microsoft.com/office/drawing/2014/main" id="{1A2EDF85-165D-E668-9E78-C34C0EBCA54E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日付プレースホルダー 2">
            <a:extLst>
              <a:ext uri="{FF2B5EF4-FFF2-40B4-BE49-F238E27FC236}">
                <a16:creationId xmlns:a16="http://schemas.microsoft.com/office/drawing/2014/main" id="{1BDE0F84-0FE5-3924-63F3-5CFCA4B9DEA9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13" name="Graphic 7">
            <a:extLst>
              <a:ext uri="{FF2B5EF4-FFF2-40B4-BE49-F238E27FC236}">
                <a16:creationId xmlns:a16="http://schemas.microsoft.com/office/drawing/2014/main" id="{565C6531-F8BD-9F94-5326-CB8F6EE289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ADC74D46-951E-28D8-A888-20E55D34103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9F36FF2D-20FF-18DC-763D-BDAD1C904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A52BD764-2777-F250-3F9E-DCFA3B553D5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94739845-5B46-6039-2EFD-CECFCF0F0BE4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23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47AB52B-1556-E300-8DD7-943F79B603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2B679381-0658-042F-C206-CDFC8DE3A89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32EBBD4-372B-7085-A262-4B71E72EB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5DEE6E7-F3CE-182D-53E1-ED2A834139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E38E5B-D7BD-EEBF-7C57-D2C5878A5455}"/>
              </a:ext>
            </a:extLst>
          </p:cNvPr>
          <p:cNvSpPr txBox="1"/>
          <p:nvPr userDrawn="1"/>
        </p:nvSpPr>
        <p:spPr>
          <a:xfrm>
            <a:off x="7974790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7175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ite 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コンピューターの画面&#10;&#10;中程度の精度で自動的に生成された説明">
            <a:extLst>
              <a:ext uri="{FF2B5EF4-FFF2-40B4-BE49-F238E27FC236}">
                <a16:creationId xmlns:a16="http://schemas.microsoft.com/office/drawing/2014/main" id="{B72D0BD2-F1FF-038D-49EE-94AE0C25B8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14428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78ECCF-3848-9AC5-6375-AD6425B317F4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B2C233AB-6342-46BA-970F-CDA0BFB144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832" y="1576568"/>
            <a:ext cx="8062848" cy="99312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5994" b="0" i="0" spc="-360" baseline="0">
                <a:solidFill>
                  <a:srgbClr val="231F20"/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kumimoji="1" lang="de-DE" altLang="ja-JP" err="1"/>
              <a:t>Heading</a:t>
            </a:r>
            <a:endParaRPr kumimoji="1" lang="ja-JP" altLang="en-US"/>
          </a:p>
        </p:txBody>
      </p:sp>
      <p:sp>
        <p:nvSpPr>
          <p:cNvPr id="7" name="テキスト プレースホルダー 4">
            <a:extLst>
              <a:ext uri="{FF2B5EF4-FFF2-40B4-BE49-F238E27FC236}">
                <a16:creationId xmlns:a16="http://schemas.microsoft.com/office/drawing/2014/main" id="{63DCE867-6855-CAD4-54DB-8F9B7F901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832" y="2485925"/>
            <a:ext cx="8062848" cy="461558"/>
          </a:xfrm>
          <a:prstGeom prst="rect">
            <a:avLst/>
          </a:prstGeom>
        </p:spPr>
        <p:txBody>
          <a:bodyPr lIns="54000" tIns="0" rIns="0" bIns="0" anchor="t">
            <a:spAutoFit/>
          </a:bodyPr>
          <a:lstStyle>
            <a:lvl1pPr marL="0" indent="0" algn="l">
              <a:buNone/>
              <a:defRPr sz="2997" b="0" i="0" spc="-15" baseline="0">
                <a:solidFill>
                  <a:srgbClr val="231F20"/>
                </a:solidFill>
                <a:latin typeface="SST" panose="020B0504030504020204" pitchFamily="34" charset="0"/>
              </a:defRPr>
            </a:lvl1pPr>
            <a:lvl2pPr marL="408061" indent="0" algn="l">
              <a:buNone/>
              <a:defRPr/>
            </a:lvl2pPr>
          </a:lstStyle>
          <a:p>
            <a:pPr lvl="0"/>
            <a:r>
              <a:rPr kumimoji="1" lang="de-DE" altLang="ja-JP" err="1"/>
              <a:t>Heading</a:t>
            </a:r>
            <a:r>
              <a:rPr kumimoji="1" lang="de-DE" altLang="ja-JP"/>
              <a:t> 2</a:t>
            </a:r>
            <a:endParaRPr kumimoji="1" lang="ja-JP" altLang="en-US"/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1EDAF88B-545B-A607-DBAC-4A0F613973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2F245DA9-8A68-FFB2-AC8F-AF9632E8130A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17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97">
          <p15:clr>
            <a:srgbClr val="FBAE40"/>
          </p15:clr>
        </p15:guide>
        <p15:guide id="2" pos="397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A42070-70F5-F81F-3F5B-611395FD28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10911"/>
            <a:ext cx="9143998" cy="5144280"/>
          </a:xfrm>
          <a:prstGeom prst="rect">
            <a:avLst/>
          </a:prstGeom>
        </p:spPr>
      </p:pic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22" name="直線コネクタ 26">
            <a:extLst>
              <a:ext uri="{FF2B5EF4-FFF2-40B4-BE49-F238E27FC236}">
                <a16:creationId xmlns:a16="http://schemas.microsoft.com/office/drawing/2014/main" id="{9CC35286-0C81-4614-97BC-DD8C29162A5B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日付プレースホルダー 2">
            <a:extLst>
              <a:ext uri="{FF2B5EF4-FFF2-40B4-BE49-F238E27FC236}">
                <a16:creationId xmlns:a16="http://schemas.microsoft.com/office/drawing/2014/main" id="{2A5CEA20-8E71-4417-8687-1FD09B1AF56B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4" name="Graphic 7">
            <a:extLst>
              <a:ext uri="{FF2B5EF4-FFF2-40B4-BE49-F238E27FC236}">
                <a16:creationId xmlns:a16="http://schemas.microsoft.com/office/drawing/2014/main" id="{A96CB44C-2CF6-9EAE-CEB5-0B805FCB0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034B7800-BB0C-92CE-18B8-E71226A66012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416B55-440C-D80F-F92C-791266F3319F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898F0D12-D0B9-2E1F-4261-8E93B15F5E7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11B32C92-2681-1B84-176D-5AC6C36C89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A19991D-1EAE-7859-5C4E-DAD331E4608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681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3844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A42070-70F5-F81F-3F5B-611395FD28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25" name="スライド番号プレースホルダー 4"/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22" name="直線コネクタ 26">
            <a:extLst>
              <a:ext uri="{FF2B5EF4-FFF2-40B4-BE49-F238E27FC236}">
                <a16:creationId xmlns:a16="http://schemas.microsoft.com/office/drawing/2014/main" id="{9CC35286-0C81-4614-97BC-DD8C29162A5B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日付プレースホルダー 2">
            <a:extLst>
              <a:ext uri="{FF2B5EF4-FFF2-40B4-BE49-F238E27FC236}">
                <a16:creationId xmlns:a16="http://schemas.microsoft.com/office/drawing/2014/main" id="{2A5CEA20-8E71-4417-8687-1FD09B1AF56B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4" name="Graphic 7">
            <a:extLst>
              <a:ext uri="{FF2B5EF4-FFF2-40B4-BE49-F238E27FC236}">
                <a16:creationId xmlns:a16="http://schemas.microsoft.com/office/drawing/2014/main" id="{A96CB44C-2CF6-9EAE-CEB5-0B805FCB0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034B7800-BB0C-92CE-18B8-E71226A66012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416B55-440C-D80F-F92C-791266F3319F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DFCE3AD7-DF12-5456-2DEA-77C0357142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566596D8-C8F5-7F3E-16BB-C88752DA9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9082BE20-AEB6-5076-6EB4-AC8A78D0996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8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3844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F52EAF7-8A7C-CE52-E7C3-1A10D512C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0" y="8675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73B422-9A00-0635-AEBD-652F33AFA80E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B7D761F9-23B4-6BA4-0425-ADD7B9F463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3EE1E21B-A12F-D92F-66A8-705D5AE49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34C6514D-5F0D-3A07-C752-9478B0E7938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66561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B112A4D-773D-EF6A-CBEB-E8E5AC9108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B2E9E0-17F0-9918-F518-959893DE845A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11" name="Inhaltsplatzhalter 4">
            <a:extLst>
              <a:ext uri="{FF2B5EF4-FFF2-40B4-BE49-F238E27FC236}">
                <a16:creationId xmlns:a16="http://schemas.microsoft.com/office/drawing/2014/main" id="{6A8EBE02-E9AB-3D68-0505-8389CB6F49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4E0B680E-00C1-7C61-518B-05CAB20EF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3" name="Inhaltsplatzhalter 7">
            <a:extLst>
              <a:ext uri="{FF2B5EF4-FFF2-40B4-BE49-F238E27FC236}">
                <a16:creationId xmlns:a16="http://schemas.microsoft.com/office/drawing/2014/main" id="{A5BD245F-B059-BAAD-7730-AB4E1A4D679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89352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44C87B9-4499-6495-D2B7-4F93D30685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5" y="7286"/>
            <a:ext cx="9143998" cy="5144281"/>
          </a:xfrm>
          <a:prstGeom prst="rect">
            <a:avLst/>
          </a:prstGeom>
        </p:spPr>
      </p:pic>
      <p:sp>
        <p:nvSpPr>
          <p:cNvPr id="8" name="スライド番号プレースホルダー 4">
            <a:extLst>
              <a:ext uri="{FF2B5EF4-FFF2-40B4-BE49-F238E27FC236}">
                <a16:creationId xmlns:a16="http://schemas.microsoft.com/office/drawing/2014/main" id="{1BF15FA0-2D87-69F6-30A6-348C7111034C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9" name="直線コネクタ 26">
            <a:extLst>
              <a:ext uri="{FF2B5EF4-FFF2-40B4-BE49-F238E27FC236}">
                <a16:creationId xmlns:a16="http://schemas.microsoft.com/office/drawing/2014/main" id="{1A2EDF85-165D-E668-9E78-C34C0EBCA54E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日付プレースホルダー 2">
            <a:extLst>
              <a:ext uri="{FF2B5EF4-FFF2-40B4-BE49-F238E27FC236}">
                <a16:creationId xmlns:a16="http://schemas.microsoft.com/office/drawing/2014/main" id="{1BDE0F84-0FE5-3924-63F3-5CFCA4B9DEA9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13" name="Graphic 7">
            <a:extLst>
              <a:ext uri="{FF2B5EF4-FFF2-40B4-BE49-F238E27FC236}">
                <a16:creationId xmlns:a16="http://schemas.microsoft.com/office/drawing/2014/main" id="{565C6531-F8BD-9F94-5326-CB8F6EE289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A6A5EDE7-EB45-C964-C9F4-6F33220C1DE6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A345AC-E0CE-BBB5-3F92-0F79C1F9C7DA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ADC74D46-951E-28D8-A888-20E55D34103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9F36FF2D-20FF-18DC-763D-BDAD1C904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A52BD764-2777-F250-3F9E-DCFA3B553D5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83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ue/White Midd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47AB52B-1556-E300-8DD7-943F79B603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9143998" cy="5144281"/>
          </a:xfrm>
          <a:prstGeom prst="rect">
            <a:avLst/>
          </a:prstGeom>
        </p:spPr>
      </p:pic>
      <p:sp>
        <p:nvSpPr>
          <p:cNvPr id="31" name="スライド番号プレースホルダー 4">
            <a:extLst>
              <a:ext uri="{FF2B5EF4-FFF2-40B4-BE49-F238E27FC236}">
                <a16:creationId xmlns:a16="http://schemas.microsoft.com/office/drawing/2014/main" id="{FF1A621D-07F4-0EAA-6F15-4DD26D3A80CD}"/>
              </a:ext>
            </a:extLst>
          </p:cNvPr>
          <p:cNvSpPr txBox="1">
            <a:spLocks/>
          </p:cNvSpPr>
          <p:nvPr userDrawn="1"/>
        </p:nvSpPr>
        <p:spPr>
          <a:xfrm>
            <a:off x="1065262" y="4874458"/>
            <a:ext cx="215800" cy="147827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r" defTabSz="1089325" rtl="0" eaLnBrk="1" latinLnBrk="0" hangingPunct="1">
              <a:defRPr kumimoji="1" sz="9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DCCDAA-6D69-46E7-B759-71F91EA5148B}" type="slidenum">
              <a:rPr lang="ja-JP" altLang="en-US" sz="824" b="0" i="0" baseline="0" smtClean="0">
                <a:solidFill>
                  <a:schemeClr val="tx1"/>
                </a:solidFill>
                <a:latin typeface="SST" panose="020B0504030504020204" pitchFamily="34" charset="0"/>
              </a:rPr>
              <a:pPr/>
              <a:t>‹#›</a:t>
            </a:fld>
            <a:endParaRPr lang="ja-JP" altLang="en-US" sz="824" b="0" i="0" baseline="0">
              <a:solidFill>
                <a:schemeClr val="tx1"/>
              </a:solidFill>
              <a:latin typeface="SST" panose="020B0504030504020204" pitchFamily="34" charset="0"/>
            </a:endParaRPr>
          </a:p>
        </p:txBody>
      </p:sp>
      <p:cxnSp>
        <p:nvCxnSpPr>
          <p:cNvPr id="32" name="直線コネクタ 26">
            <a:extLst>
              <a:ext uri="{FF2B5EF4-FFF2-40B4-BE49-F238E27FC236}">
                <a16:creationId xmlns:a16="http://schemas.microsoft.com/office/drawing/2014/main" id="{17F1757C-1792-0AC6-8DCE-A999D1524DC2}"/>
              </a:ext>
            </a:extLst>
          </p:cNvPr>
          <p:cNvCxnSpPr/>
          <p:nvPr userDrawn="1"/>
        </p:nvCxnSpPr>
        <p:spPr>
          <a:xfrm>
            <a:off x="1411580" y="4867400"/>
            <a:ext cx="0" cy="161943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2">
            <a:extLst>
              <a:ext uri="{FF2B5EF4-FFF2-40B4-BE49-F238E27FC236}">
                <a16:creationId xmlns:a16="http://schemas.microsoft.com/office/drawing/2014/main" id="{B6056E04-D18B-B91A-5227-6ADCEDF2ADD8}"/>
              </a:ext>
            </a:extLst>
          </p:cNvPr>
          <p:cNvSpPr txBox="1">
            <a:spLocks/>
          </p:cNvSpPr>
          <p:nvPr userDrawn="1"/>
        </p:nvSpPr>
        <p:spPr>
          <a:xfrm>
            <a:off x="1549198" y="4867409"/>
            <a:ext cx="1296545" cy="1619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24" b="0" i="0">
                <a:solidFill>
                  <a:schemeClr val="tx1"/>
                </a:solidFill>
                <a:latin typeface="SST" panose="020B0504030504020204" pitchFamily="34" charset="0"/>
              </a:rPr>
              <a:t>Department name here</a:t>
            </a: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DC91F695-7615-3062-5360-D932940DF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381" y="4894211"/>
            <a:ext cx="608966" cy="10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5">
            <a:extLst>
              <a:ext uri="{FF2B5EF4-FFF2-40B4-BE49-F238E27FC236}">
                <a16:creationId xmlns:a16="http://schemas.microsoft.com/office/drawing/2014/main" id="{73BD5741-CBE2-EFD9-FD2C-71744E44F294}"/>
              </a:ext>
            </a:extLst>
          </p:cNvPr>
          <p:cNvSpPr/>
          <p:nvPr userDrawn="1"/>
        </p:nvSpPr>
        <p:spPr>
          <a:xfrm>
            <a:off x="8201303" y="4861952"/>
            <a:ext cx="775955" cy="172838"/>
          </a:xfrm>
          <a:custGeom>
            <a:avLst/>
            <a:gdLst/>
            <a:ahLst/>
            <a:cxnLst/>
            <a:rect l="l" t="t" r="r" b="b"/>
            <a:pathLst>
              <a:path w="1035684" h="230504">
                <a:moveTo>
                  <a:pt x="1035176" y="0"/>
                </a:moveTo>
                <a:lnTo>
                  <a:pt x="0" y="0"/>
                </a:lnTo>
                <a:lnTo>
                  <a:pt x="0" y="230403"/>
                </a:lnTo>
                <a:lnTo>
                  <a:pt x="1035176" y="230403"/>
                </a:lnTo>
                <a:lnTo>
                  <a:pt x="10351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 anchor="ctr" anchorCtr="0"/>
          <a:lstStyle/>
          <a:p>
            <a:pPr marL="0" marR="0" lvl="0" indent="0" algn="ctr" defTabSz="68506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99" b="0" i="0" u="none" strike="noStrike" kern="0" cap="none" spc="-7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ST" panose="020B0504030504020204" pitchFamily="34" charset="0"/>
              </a:rPr>
              <a:t>CONFIDENTIAL</a:t>
            </a:r>
            <a:endParaRPr kumimoji="0" sz="599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ST" panose="020B0504030504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B0F596-06BC-55EA-4EE0-F550846DC0D7}"/>
              </a:ext>
            </a:extLst>
          </p:cNvPr>
          <p:cNvSpPr txBox="1"/>
          <p:nvPr userDrawn="1"/>
        </p:nvSpPr>
        <p:spPr>
          <a:xfrm>
            <a:off x="6867234" y="4867644"/>
            <a:ext cx="1083310" cy="1614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r"/>
            <a:r>
              <a:rPr kumimoji="1" lang="en-US" altLang="ja-JP" sz="1049" b="0" i="0" spc="-30">
                <a:solidFill>
                  <a:srgbClr val="221E20"/>
                </a:solidFill>
                <a:latin typeface="SST Light" panose="020B0304030504020204" pitchFamily="34" charset="0"/>
              </a:rPr>
              <a:t>Driving our Growth</a:t>
            </a:r>
            <a:endParaRPr kumimoji="1" lang="ja-JP" altLang="en-US" sz="1049" b="0" i="0" spc="-30">
              <a:solidFill>
                <a:srgbClr val="221E20"/>
              </a:solidFill>
              <a:latin typeface="SST Light" panose="020B0304030504020204" pitchFamily="34" charset="0"/>
            </a:endParaRP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2B679381-0658-042F-C206-CDFC8DE3A89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3513" y="1094111"/>
            <a:ext cx="8495784" cy="35899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98" b="0" i="0">
                <a:latin typeface="SST" panose="020B0504030504020204" pitchFamily="34" charset="0"/>
              </a:defRPr>
            </a:lvl1pPr>
            <a:lvl2pPr>
              <a:defRPr sz="1199"/>
            </a:lvl2pPr>
            <a:lvl3pPr>
              <a:defRPr sz="1049"/>
            </a:lvl3pPr>
            <a:lvl4pPr>
              <a:defRPr sz="824"/>
            </a:lvl4pPr>
            <a:lvl5pPr>
              <a:defRPr sz="749"/>
            </a:lvl5pPr>
          </a:lstStyle>
          <a:p>
            <a:r>
              <a:rPr lang="de-DE" err="1"/>
              <a:t>Driving</a:t>
            </a:r>
            <a:r>
              <a:rPr lang="de-DE"/>
              <a:t> </a:t>
            </a:r>
            <a:r>
              <a:rPr lang="de-DE" err="1"/>
              <a:t>our</a:t>
            </a:r>
            <a:r>
              <a:rPr lang="de-DE"/>
              <a:t> Growth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32EBBD4-372B-7085-A262-4B71E72EB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23513" y="166582"/>
            <a:ext cx="8495785" cy="45784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2997" b="0" i="0" spc="-225" baseline="0">
                <a:solidFill>
                  <a:schemeClr val="tx1"/>
                </a:solidFill>
                <a:latin typeface="SST" panose="020B0504030504020204" pitchFamily="34" charset="0"/>
                <a:ea typeface="+mj-ea"/>
              </a:defRPr>
            </a:lvl1pPr>
          </a:lstStyle>
          <a:p>
            <a:pPr marL="0" marR="0" lvl="0" indent="0" algn="ctr" defTabSz="81612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ja-JP"/>
              <a:t>Headline </a:t>
            </a:r>
            <a:r>
              <a:rPr lang="de-DE" altLang="ja-JP" err="1"/>
              <a:t>here</a:t>
            </a:r>
            <a:endParaRPr lang="ja-JP" altLang="en-US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5DEE6E7-F3CE-182D-53E1-ED2A834139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3513" y="646904"/>
            <a:ext cx="8495785" cy="3779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98" b="0" i="0" spc="-97" baseline="0">
                <a:solidFill>
                  <a:schemeClr val="tx1">
                    <a:lumMod val="50000"/>
                    <a:lumOff val="50000"/>
                  </a:schemeClr>
                </a:solidFill>
                <a:latin typeface="SST" panose="020B0504030504020204" pitchFamily="34" charset="0"/>
              </a:defRPr>
            </a:lvl1pPr>
          </a:lstStyle>
          <a:p>
            <a:pPr lvl="0"/>
            <a:r>
              <a:rPr lang="de-DE" err="1"/>
              <a:t>Subtitle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1566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Gray Titlepage"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/>
          <p:cNvSpPr>
            <a:spLocks noGrp="1"/>
          </p:cNvSpPr>
          <p:nvPr>
            <p:ph type="body" sz="quarter" idx="14" hasCustomPrompt="1"/>
          </p:nvPr>
        </p:nvSpPr>
        <p:spPr>
          <a:xfrm>
            <a:off x="537228" y="1491882"/>
            <a:ext cx="8066792" cy="43209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2397" b="1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マスター タイトルの書式設定</a:t>
            </a: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85" y="227198"/>
            <a:ext cx="1077506" cy="271153"/>
          </a:xfrm>
          <a:prstGeom prst="rect">
            <a:avLst/>
          </a:prstGeom>
        </p:spPr>
      </p:pic>
      <p:sp>
        <p:nvSpPr>
          <p:cNvPr id="1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540010" y="4300104"/>
            <a:ext cx="8064037" cy="15384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974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部署名</a:t>
            </a:r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13" hasCustomPrompt="1"/>
          </p:nvPr>
        </p:nvSpPr>
        <p:spPr>
          <a:xfrm>
            <a:off x="540010" y="4569200"/>
            <a:ext cx="8064037" cy="10768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674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/>
              <a:t>ライツ表記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541172" y="2186468"/>
            <a:ext cx="8062848" cy="2307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1498">
                <a:solidFill>
                  <a:schemeClr val="tx1"/>
                </a:solidFill>
              </a:defRPr>
            </a:lvl1pPr>
            <a:lvl2pPr marL="407049" indent="0" algn="l">
              <a:buNone/>
              <a:defRPr/>
            </a:lvl2pPr>
          </a:lstStyle>
          <a:p>
            <a:pPr lvl="0"/>
            <a:r>
              <a:rPr kumimoji="1" lang="ja-JP" altLang="en-US"/>
              <a:t>サブタイトルの書式設定</a:t>
            </a:r>
          </a:p>
        </p:txBody>
      </p:sp>
      <p:sp>
        <p:nvSpPr>
          <p:cNvPr id="9" name="フッター プレースホルダー 3"/>
          <p:cNvSpPr txBox="1">
            <a:spLocks/>
          </p:cNvSpPr>
          <p:nvPr userDrawn="1"/>
        </p:nvSpPr>
        <p:spPr>
          <a:xfrm>
            <a:off x="6014754" y="4900584"/>
            <a:ext cx="2157752" cy="161963"/>
          </a:xfrm>
          <a:prstGeom prst="rect">
            <a:avLst/>
          </a:prstGeom>
        </p:spPr>
        <p:txBody>
          <a:bodyPr wrap="square" lIns="53810" tIns="0" rIns="53810" bIns="0" anchor="ctr">
            <a:noAutofit/>
          </a:bodyPr>
          <a:lstStyle>
            <a:defPPr>
              <a:defRPr lang="ja-JP"/>
            </a:defPPr>
            <a:lvl1pPr marL="0" algn="l" defTabSz="1089325" rtl="0" eaLnBrk="1" latinLnBrk="0" hangingPunct="1">
              <a:defRPr kumimoji="1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4466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325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398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864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312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7974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2637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7299" algn="l" defTabSz="1089325" rtl="0" eaLnBrk="1" latinLnBrk="0" hangingPunct="1"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1685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674">
                <a:solidFill>
                  <a:prstClr val="black"/>
                </a:solidFill>
                <a:cs typeface="メイリオ"/>
              </a:rPr>
              <a:t>(Supplementary information)</a:t>
            </a:r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516" y="4818384"/>
            <a:ext cx="970541" cy="3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5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7786520" y="4786727"/>
            <a:ext cx="643447" cy="28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627" rIns="91252" bIns="4562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pic>
        <p:nvPicPr>
          <p:cNvPr id="9219" name="Picture 7" descr="widescreen_1280x720_0002_3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199" t="69427" r="3333" b="159"/>
          <a:stretch>
            <a:fillRect/>
          </a:stretch>
        </p:blipFill>
        <p:spPr bwMode="auto">
          <a:xfrm>
            <a:off x="7968424" y="4635367"/>
            <a:ext cx="1049334" cy="45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94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2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25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6885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513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045" indent="-34104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0282" indent="-2842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522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956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034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561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850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130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419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85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68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5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138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1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704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4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279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7786520" y="4786727"/>
            <a:ext cx="643447" cy="28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7" tIns="45628" rIns="91257" bIns="456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pic>
        <p:nvPicPr>
          <p:cNvPr id="9219" name="Picture 7" descr="widescreen_1280x720_0002_3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424" y="4635367"/>
            <a:ext cx="1049334" cy="45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3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30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261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689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52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062" indent="-3410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21" indent="-284218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581" indent="-22737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38" indent="-22737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41" indent="-22737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693" indent="-228154" algn="l" defTabSz="91261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008" indent="-228154" algn="l" defTabSz="91261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310" indent="-228154" algn="l" defTabSz="91261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623" indent="-228154" algn="l" defTabSz="91261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09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16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927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234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540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849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162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469" algn="l" defTabSz="9126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23" descr="GBM_top_4-3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91" y="0"/>
            <a:ext cx="914876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7" descr="j and e_naka_confidentia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99242" y="4885907"/>
            <a:ext cx="652491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08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HGP創英角ｺﾞｼｯｸUB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342598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6pPr>
      <a:lvl7pPr marL="685197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7pPr>
      <a:lvl8pPr marL="1027794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8pPr>
      <a:lvl9pPr marL="1370392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256948" indent="-256948" algn="l" rtl="0" eaLnBrk="0" fontAlgn="base" hangingPunct="0">
        <a:spcBef>
          <a:spcPct val="20000"/>
        </a:spcBef>
        <a:spcAft>
          <a:spcPct val="0"/>
        </a:spcAft>
        <a:defRPr kumimoji="1" sz="21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1pPr>
      <a:lvl2pPr marL="556721" indent="-214123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2pPr>
      <a:lvl3pPr marL="856495" indent="-171300" algn="l" rtl="0" eaLnBrk="0" fontAlgn="base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3pPr>
      <a:lvl4pPr marL="1199093" indent="-171300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4pPr>
      <a:lvl5pPr marL="1541691" indent="-171300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5pPr>
      <a:lvl6pPr marL="1884290" indent="-17130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6887" indent="-17130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69487" indent="-17130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2083" indent="-17130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598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197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794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392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2989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589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185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0784" algn="l" defTabSz="68519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23" descr="GBM_top_4-3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91" y="0"/>
            <a:ext cx="914876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7" descr="j and e_naka_confidentia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99242" y="4885906"/>
            <a:ext cx="652491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902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HGP創英角ｺﾞｼｯｸUB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342638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6pPr>
      <a:lvl7pPr marL="685277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7pPr>
      <a:lvl8pPr marL="1027914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8pPr>
      <a:lvl9pPr marL="1370552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256978" indent="-256978" algn="l" rtl="0" eaLnBrk="0" fontAlgn="base" hangingPunct="0">
        <a:spcBef>
          <a:spcPct val="20000"/>
        </a:spcBef>
        <a:spcAft>
          <a:spcPct val="0"/>
        </a:spcAft>
        <a:defRPr kumimoji="1" sz="21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1pPr>
      <a:lvl2pPr marL="556787" indent="-214149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2pPr>
      <a:lvl3pPr marL="856595" indent="-171320" algn="l" rtl="0" eaLnBrk="0" fontAlgn="base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3pPr>
      <a:lvl4pPr marL="1199233" indent="-171320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4pPr>
      <a:lvl5pPr marL="1541871" indent="-171320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5pPr>
      <a:lvl6pPr marL="1884510" indent="-17132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7148" indent="-17132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69787" indent="-17132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2423" indent="-171320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38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277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14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552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190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830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467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104" algn="l" defTabSz="68527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図 23" descr="GBM_top_4-3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91" y="0"/>
            <a:ext cx="914876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7" descr="j and e_naka_confidentia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99242" y="4885905"/>
            <a:ext cx="652491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065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HGP創英角ｺﾞｼｯｸUB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  <a:cs typeface="HGP創英角ｺﾞｼｯｸUB" pitchFamily="50" charset="-128"/>
        </a:defRPr>
      </a:lvl5pPr>
      <a:lvl6pPr marL="342718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6pPr>
      <a:lvl7pPr marL="685437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7pPr>
      <a:lvl8pPr marL="1028154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8pPr>
      <a:lvl9pPr marL="1370873" algn="l" rtl="0" fontAlgn="base">
        <a:spcBef>
          <a:spcPct val="0"/>
        </a:spcBef>
        <a:spcAft>
          <a:spcPct val="0"/>
        </a:spcAft>
        <a:defRPr kumimoji="1" sz="2700">
          <a:solidFill>
            <a:schemeClr val="tx2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257038" indent="-257038" algn="l" rtl="0" eaLnBrk="0" fontAlgn="base" hangingPunct="0">
        <a:spcBef>
          <a:spcPct val="20000"/>
        </a:spcBef>
        <a:spcAft>
          <a:spcPct val="0"/>
        </a:spcAft>
        <a:defRPr kumimoji="1" sz="21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1pPr>
      <a:lvl2pPr marL="556917" indent="-214199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2pPr>
      <a:lvl3pPr marL="856795" indent="-171359" algn="l" rtl="0" eaLnBrk="0" fontAlgn="base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3pPr>
      <a:lvl4pPr marL="1199513" indent="-171359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4pPr>
      <a:lvl5pPr marL="1542232" indent="-171359" algn="l" rtl="0" eaLnBrk="0" fontAlgn="base" hangingPunct="0">
        <a:spcBef>
          <a:spcPct val="20000"/>
        </a:spcBef>
        <a:spcAft>
          <a:spcPct val="0"/>
        </a:spcAft>
        <a:defRPr kumimoji="1" sz="1500">
          <a:solidFill>
            <a:schemeClr val="tx1"/>
          </a:solidFill>
          <a:latin typeface="+mn-lt"/>
          <a:ea typeface="+mn-ea"/>
          <a:cs typeface="HGP創英角ｺﾞｼｯｸUB" pitchFamily="50" charset="-128"/>
        </a:defRPr>
      </a:lvl5pPr>
      <a:lvl6pPr marL="1884950" indent="-171359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7668" indent="-171359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0387" indent="-171359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3105" indent="-171359" algn="l" rtl="0" fontAlgn="base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8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37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54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73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591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10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27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45" algn="l" defTabSz="685437" rtl="0" eaLnBrk="1" latinLnBrk="0" hangingPunct="1"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73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4000" r:id="rId7"/>
    <p:sldLayoutId id="2147484001" r:id="rId8"/>
    <p:sldLayoutId id="2147484002" r:id="rId9"/>
    <p:sldLayoutId id="2147484003" r:id="rId10"/>
  </p:sldLayoutIdLst>
  <p:hf hdr="0"/>
  <p:txStyles>
    <p:titleStyle>
      <a:lvl1pPr algn="l" defTabSz="81619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6075" indent="-306075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j-ea"/>
          <a:ea typeface="+mj-ea"/>
          <a:cs typeface="+mn-cs"/>
        </a:defRPr>
      </a:lvl1pPr>
      <a:lvl2pPr marL="663160" indent="-255061" algn="l" defTabSz="816197" rtl="0" eaLnBrk="1" latinLnBrk="0" hangingPunct="1">
        <a:spcBef>
          <a:spcPct val="20000"/>
        </a:spcBef>
        <a:buFont typeface="Arial" pitchFamily="34" charset="0"/>
        <a:buChar char="–"/>
        <a:defRPr kumimoji="1" sz="2500" kern="1200">
          <a:solidFill>
            <a:schemeClr val="tx1"/>
          </a:solidFill>
          <a:latin typeface="+mj-ea"/>
          <a:ea typeface="+mj-ea"/>
          <a:cs typeface="+mn-cs"/>
        </a:defRPr>
      </a:lvl2pPr>
      <a:lvl3pPr marL="1020246" indent="-204049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2200" kern="1200">
          <a:solidFill>
            <a:schemeClr val="tx1"/>
          </a:solidFill>
          <a:latin typeface="+mj-ea"/>
          <a:ea typeface="+mj-ea"/>
          <a:cs typeface="+mn-cs"/>
        </a:defRPr>
      </a:lvl3pPr>
      <a:lvl4pPr marL="1428344" indent="-204049" algn="l" defTabSz="816197" rtl="0" eaLnBrk="1" latinLnBrk="0" hangingPunct="1">
        <a:spcBef>
          <a:spcPct val="20000"/>
        </a:spcBef>
        <a:buFont typeface="Arial" pitchFamily="34" charset="0"/>
        <a:buChar char="–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1836442" indent="-204049" algn="l" defTabSz="816197" rtl="0" eaLnBrk="1" latinLnBrk="0" hangingPunct="1">
        <a:spcBef>
          <a:spcPct val="20000"/>
        </a:spcBef>
        <a:buFont typeface="Arial" pitchFamily="34" charset="0"/>
        <a:buChar char="»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244540" indent="-204049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639" indent="-204049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737" indent="-204049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8835" indent="-204049" algn="l" defTabSz="81619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098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197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295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392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491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589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688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786" algn="l" defTabSz="81619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51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</p:sldLayoutIdLst>
  <p:hf hdr="0"/>
  <p:txStyles>
    <p:titleStyle>
      <a:lvl1pPr algn="l" defTabSz="816290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6109" indent="-306109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j-ea"/>
          <a:ea typeface="+mj-ea"/>
          <a:cs typeface="+mn-cs"/>
        </a:defRPr>
      </a:lvl1pPr>
      <a:lvl2pPr marL="663235" indent="-255090" algn="l" defTabSz="816290" rtl="0" eaLnBrk="1" latinLnBrk="0" hangingPunct="1">
        <a:spcBef>
          <a:spcPct val="20000"/>
        </a:spcBef>
        <a:buFont typeface="Arial" pitchFamily="34" charset="0"/>
        <a:buChar char="–"/>
        <a:defRPr kumimoji="1" sz="2500" kern="1200">
          <a:solidFill>
            <a:schemeClr val="tx1"/>
          </a:solidFill>
          <a:latin typeface="+mj-ea"/>
          <a:ea typeface="+mj-ea"/>
          <a:cs typeface="+mn-cs"/>
        </a:defRPr>
      </a:lvl2pPr>
      <a:lvl3pPr marL="1020362" indent="-204072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2200" kern="1200">
          <a:solidFill>
            <a:schemeClr val="tx1"/>
          </a:solidFill>
          <a:latin typeface="+mj-ea"/>
          <a:ea typeface="+mj-ea"/>
          <a:cs typeface="+mn-cs"/>
        </a:defRPr>
      </a:lvl3pPr>
      <a:lvl4pPr marL="1428506" indent="-204072" algn="l" defTabSz="816290" rtl="0" eaLnBrk="1" latinLnBrk="0" hangingPunct="1">
        <a:spcBef>
          <a:spcPct val="20000"/>
        </a:spcBef>
        <a:buFont typeface="Arial" pitchFamily="34" charset="0"/>
        <a:buChar char="–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1836652" indent="-204072" algn="l" defTabSz="816290" rtl="0" eaLnBrk="1" latinLnBrk="0" hangingPunct="1">
        <a:spcBef>
          <a:spcPct val="20000"/>
        </a:spcBef>
        <a:buFont typeface="Arial" pitchFamily="34" charset="0"/>
        <a:buChar char="»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244797" indent="-204072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41" indent="-204072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86" indent="-204072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31" indent="-204072" algn="l" defTabSz="816290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5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0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34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79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24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69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14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58" algn="l" defTabSz="816290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24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</p:sldLayoutIdLst>
  <p:hf hdr="0"/>
  <p:txStyles>
    <p:titleStyle>
      <a:lvl1pPr algn="l" defTabSz="816177" rtl="0" eaLnBrk="1" latinLnBrk="0" hangingPunct="1">
        <a:spcBef>
          <a:spcPct val="0"/>
        </a:spcBef>
        <a:buNone/>
        <a:defRPr kumimoji="1" sz="3896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6067" indent="-306067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2847" kern="1200">
          <a:solidFill>
            <a:schemeClr val="tx1"/>
          </a:solidFill>
          <a:latin typeface="+mj-ea"/>
          <a:ea typeface="+mj-ea"/>
          <a:cs typeface="+mn-cs"/>
        </a:defRPr>
      </a:lvl1pPr>
      <a:lvl2pPr marL="663143" indent="-255056" algn="l" defTabSz="816177" rtl="0" eaLnBrk="1" latinLnBrk="0" hangingPunct="1">
        <a:spcBef>
          <a:spcPct val="20000"/>
        </a:spcBef>
        <a:buFont typeface="Arial" pitchFamily="34" charset="0"/>
        <a:buChar char="–"/>
        <a:defRPr kumimoji="1" sz="2473" kern="1200">
          <a:solidFill>
            <a:schemeClr val="tx1"/>
          </a:solidFill>
          <a:latin typeface="+mj-ea"/>
          <a:ea typeface="+mj-ea"/>
          <a:cs typeface="+mn-cs"/>
        </a:defRPr>
      </a:lvl2pPr>
      <a:lvl3pPr marL="1020221" indent="-204044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2173" kern="1200">
          <a:solidFill>
            <a:schemeClr val="tx1"/>
          </a:solidFill>
          <a:latin typeface="+mj-ea"/>
          <a:ea typeface="+mj-ea"/>
          <a:cs typeface="+mn-cs"/>
        </a:defRPr>
      </a:lvl3pPr>
      <a:lvl4pPr marL="1428309" indent="-204044" algn="l" defTabSz="816177" rtl="0" eaLnBrk="1" latinLnBrk="0" hangingPunct="1">
        <a:spcBef>
          <a:spcPct val="20000"/>
        </a:spcBef>
        <a:buFont typeface="Arial" pitchFamily="34" charset="0"/>
        <a:buChar char="–"/>
        <a:defRPr kumimoji="1" sz="1799" kern="1200">
          <a:solidFill>
            <a:schemeClr val="tx1"/>
          </a:solidFill>
          <a:latin typeface="+mj-ea"/>
          <a:ea typeface="+mj-ea"/>
          <a:cs typeface="+mn-cs"/>
        </a:defRPr>
      </a:lvl4pPr>
      <a:lvl5pPr marL="1836398" indent="-204044" algn="l" defTabSz="816177" rtl="0" eaLnBrk="1" latinLnBrk="0" hangingPunct="1">
        <a:spcBef>
          <a:spcPct val="20000"/>
        </a:spcBef>
        <a:buFont typeface="Arial" pitchFamily="34" charset="0"/>
        <a:buChar char="»"/>
        <a:defRPr kumimoji="1" sz="1799" kern="1200">
          <a:solidFill>
            <a:schemeClr val="tx1"/>
          </a:solidFill>
          <a:latin typeface="+mj-ea"/>
          <a:ea typeface="+mj-ea"/>
          <a:cs typeface="+mn-cs"/>
        </a:defRPr>
      </a:lvl5pPr>
      <a:lvl6pPr marL="2244485" indent="-204044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652574" indent="-204044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060662" indent="-204044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468750" indent="-204044" algn="l" defTabSz="816177" rtl="0" eaLnBrk="1" latinLnBrk="0" hangingPunct="1">
        <a:spcBef>
          <a:spcPct val="20000"/>
        </a:spcBef>
        <a:buFont typeface="Arial" pitchFamily="34" charset="0"/>
        <a:buChar char="•"/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408088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2pPr>
      <a:lvl3pPr marL="816177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3pPr>
      <a:lvl4pPr marL="1224265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632353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2040442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448530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856618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264707" algn="l" defTabSz="816177" rtl="0" eaLnBrk="1" latinLnBrk="0" hangingPunct="1">
        <a:defRPr kumimoji="1" sz="15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8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28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</p:sldLayoutIdLst>
  <p:hf hdr="0"/>
  <p:txStyles>
    <p:titleStyle>
      <a:lvl1pPr algn="l" defTabSz="79884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99558" indent="-299558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j-ea"/>
          <a:ea typeface="+mj-ea"/>
          <a:cs typeface="+mn-cs"/>
        </a:defRPr>
      </a:lvl1pPr>
      <a:lvl2pPr marL="649044" indent="-249634" algn="l" defTabSz="798847" rtl="0" eaLnBrk="1" latinLnBrk="0" hangingPunct="1">
        <a:spcBef>
          <a:spcPct val="20000"/>
        </a:spcBef>
        <a:buFont typeface="Arial" pitchFamily="34" charset="0"/>
        <a:buChar char="–"/>
        <a:defRPr kumimoji="1" sz="2500" kern="1200">
          <a:solidFill>
            <a:schemeClr val="tx1"/>
          </a:solidFill>
          <a:latin typeface="+mj-ea"/>
          <a:ea typeface="+mj-ea"/>
          <a:cs typeface="+mn-cs"/>
        </a:defRPr>
      </a:lvl2pPr>
      <a:lvl3pPr marL="998539" indent="-199750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2200" kern="1200">
          <a:solidFill>
            <a:schemeClr val="tx1"/>
          </a:solidFill>
          <a:latin typeface="+mj-ea"/>
          <a:ea typeface="+mj-ea"/>
          <a:cs typeface="+mn-cs"/>
        </a:defRPr>
      </a:lvl3pPr>
      <a:lvl4pPr marL="1397942" indent="-199750" algn="l" defTabSz="798847" rtl="0" eaLnBrk="1" latinLnBrk="0" hangingPunct="1">
        <a:spcBef>
          <a:spcPct val="20000"/>
        </a:spcBef>
        <a:buFont typeface="Arial" pitchFamily="34" charset="0"/>
        <a:buChar char="–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1797366" indent="-199750" algn="l" defTabSz="798847" rtl="0" eaLnBrk="1" latinLnBrk="0" hangingPunct="1">
        <a:spcBef>
          <a:spcPct val="20000"/>
        </a:spcBef>
        <a:buFont typeface="Arial" pitchFamily="34" charset="0"/>
        <a:buChar char="»"/>
        <a:defRPr kumimoji="1"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196797" indent="-199750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96198" indent="-199750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995622" indent="-199750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041" indent="-199750" algn="l" defTabSz="798847" rtl="0" eaLnBrk="1" latinLnBrk="0" hangingPunct="1">
        <a:spcBef>
          <a:spcPct val="20000"/>
        </a:spcBef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9482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8847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246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7653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7080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96499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95914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95329" algn="l" defTabSz="79884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13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253" r:id="rId9"/>
    <p:sldLayoutId id="2147484119" r:id="rId10"/>
    <p:sldLayoutId id="2147484190" r:id="rId11"/>
  </p:sldLayoutIdLst>
  <p:hf hdr="0" ftr="0" dt="0"/>
  <p:txStyles>
    <p:titleStyle>
      <a:lvl1pPr algn="l" defTabSz="815752" rtl="0" eaLnBrk="1" latinLnBrk="0" hangingPunct="1">
        <a:spcBef>
          <a:spcPct val="0"/>
        </a:spcBef>
        <a:buNone/>
        <a:defRPr kumimoji="1" sz="3896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5908" indent="-305908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2772" kern="1200">
          <a:solidFill>
            <a:schemeClr val="tx1"/>
          </a:solidFill>
          <a:latin typeface="+mj-ea"/>
          <a:ea typeface="+mj-ea"/>
          <a:cs typeface="+mn-cs"/>
        </a:defRPr>
      </a:lvl1pPr>
      <a:lvl2pPr marL="662799" indent="-254924" algn="l" defTabSz="815752" rtl="0" eaLnBrk="1" latinLnBrk="0" hangingPunct="1">
        <a:spcBef>
          <a:spcPct val="20000"/>
        </a:spcBef>
        <a:buFont typeface="Arial" pitchFamily="34" charset="0"/>
        <a:buChar char="–"/>
        <a:defRPr kumimoji="1" sz="2472" kern="1200">
          <a:solidFill>
            <a:schemeClr val="tx1"/>
          </a:solidFill>
          <a:latin typeface="+mj-ea"/>
          <a:ea typeface="+mj-ea"/>
          <a:cs typeface="+mn-cs"/>
        </a:defRPr>
      </a:lvl2pPr>
      <a:lvl3pPr marL="1019690" indent="-203940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2173" kern="1200">
          <a:solidFill>
            <a:schemeClr val="tx1"/>
          </a:solidFill>
          <a:latin typeface="+mj-ea"/>
          <a:ea typeface="+mj-ea"/>
          <a:cs typeface="+mn-cs"/>
        </a:defRPr>
      </a:lvl3pPr>
      <a:lvl4pPr marL="1427566" indent="-203940" algn="l" defTabSz="815752" rtl="0" eaLnBrk="1" latinLnBrk="0" hangingPunct="1">
        <a:spcBef>
          <a:spcPct val="20000"/>
        </a:spcBef>
        <a:buFont typeface="Arial" pitchFamily="34" charset="0"/>
        <a:buChar char="–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4pPr>
      <a:lvl5pPr marL="1835443" indent="-203940" algn="l" defTabSz="815752" rtl="0" eaLnBrk="1" latinLnBrk="0" hangingPunct="1">
        <a:spcBef>
          <a:spcPct val="20000"/>
        </a:spcBef>
        <a:buFont typeface="Arial" pitchFamily="34" charset="0"/>
        <a:buChar char="»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5pPr>
      <a:lvl6pPr marL="2243317" indent="-203940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651195" indent="-203940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059070" indent="-203940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466946" indent="-203940" algn="l" defTabSz="81575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1pPr>
      <a:lvl2pPr marL="407876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2pPr>
      <a:lvl3pPr marL="815752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23628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4pPr>
      <a:lvl5pPr marL="1631505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5pPr>
      <a:lvl6pPr marL="2039382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6pPr>
      <a:lvl7pPr marL="2447257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7pPr>
      <a:lvl8pPr marL="2855132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8pPr>
      <a:lvl9pPr marL="3263008" algn="l" defTabSz="81575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7786520" y="4786727"/>
            <a:ext cx="643447" cy="285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627" rIns="91252" bIns="4562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pic>
        <p:nvPicPr>
          <p:cNvPr id="9219" name="Picture 7" descr="widescreen_1280x720_0002_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199" t="69427" r="3333" b="159"/>
          <a:stretch>
            <a:fillRect/>
          </a:stretch>
        </p:blipFill>
        <p:spPr bwMode="auto">
          <a:xfrm>
            <a:off x="7968424" y="4635367"/>
            <a:ext cx="1049334" cy="45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8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2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25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6885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513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045" indent="-34104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0282" indent="-2842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522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956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034" indent="-22736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561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850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130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419" indent="-228142" algn="l" defTabSz="91256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85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68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855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138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421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704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994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279" algn="l" defTabSz="9125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97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hf hdr="0" ftr="0" dt="0"/>
  <p:txStyles>
    <p:titleStyle>
      <a:lvl1pPr algn="l" defTabSz="815732" rtl="0" eaLnBrk="1" latinLnBrk="0" hangingPunct="1">
        <a:spcBef>
          <a:spcPct val="0"/>
        </a:spcBef>
        <a:buNone/>
        <a:defRPr kumimoji="1" sz="3896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5900" indent="-305900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2772" kern="1200">
          <a:solidFill>
            <a:schemeClr val="tx1"/>
          </a:solidFill>
          <a:latin typeface="+mj-ea"/>
          <a:ea typeface="+mj-ea"/>
          <a:cs typeface="+mn-cs"/>
        </a:defRPr>
      </a:lvl1pPr>
      <a:lvl2pPr marL="662783" indent="-254918" algn="l" defTabSz="815732" rtl="0" eaLnBrk="1" latinLnBrk="0" hangingPunct="1">
        <a:spcBef>
          <a:spcPct val="20000"/>
        </a:spcBef>
        <a:buFont typeface="Arial" pitchFamily="34" charset="0"/>
        <a:buChar char="–"/>
        <a:defRPr kumimoji="1" sz="2472" kern="1200">
          <a:solidFill>
            <a:schemeClr val="tx1"/>
          </a:solidFill>
          <a:latin typeface="+mj-ea"/>
          <a:ea typeface="+mj-ea"/>
          <a:cs typeface="+mn-cs"/>
        </a:defRPr>
      </a:lvl2pPr>
      <a:lvl3pPr marL="1019665" indent="-203935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2173" kern="1200">
          <a:solidFill>
            <a:schemeClr val="tx1"/>
          </a:solidFill>
          <a:latin typeface="+mj-ea"/>
          <a:ea typeface="+mj-ea"/>
          <a:cs typeface="+mn-cs"/>
        </a:defRPr>
      </a:lvl3pPr>
      <a:lvl4pPr marL="1427531" indent="-203935" algn="l" defTabSz="815732" rtl="0" eaLnBrk="1" latinLnBrk="0" hangingPunct="1">
        <a:spcBef>
          <a:spcPct val="20000"/>
        </a:spcBef>
        <a:buFont typeface="Arial" pitchFamily="34" charset="0"/>
        <a:buChar char="–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4pPr>
      <a:lvl5pPr marL="1835397" indent="-203935" algn="l" defTabSz="815732" rtl="0" eaLnBrk="1" latinLnBrk="0" hangingPunct="1">
        <a:spcBef>
          <a:spcPct val="20000"/>
        </a:spcBef>
        <a:buFont typeface="Arial" pitchFamily="34" charset="0"/>
        <a:buChar char="»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5pPr>
      <a:lvl6pPr marL="2243261" indent="-203935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651129" indent="-203935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058994" indent="-203935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466859" indent="-203935" algn="l" defTabSz="81573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1pPr>
      <a:lvl2pPr marL="407866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2pPr>
      <a:lvl3pPr marL="815732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23597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4pPr>
      <a:lvl5pPr marL="1631465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5pPr>
      <a:lvl6pPr marL="2039331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6pPr>
      <a:lvl7pPr marL="2447196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7pPr>
      <a:lvl8pPr marL="2855060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8pPr>
      <a:lvl9pPr marL="3262927" algn="l" defTabSz="81573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4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71" r:id="rId2"/>
    <p:sldLayoutId id="2147483706" r:id="rId3"/>
  </p:sldLayoutIdLst>
  <p:hf hdr="0"/>
  <p:txStyles>
    <p:titleStyle>
      <a:lvl1pPr algn="l" defTabSz="816122" rtl="0" eaLnBrk="1" latinLnBrk="0" hangingPunct="1">
        <a:spcBef>
          <a:spcPct val="0"/>
        </a:spcBef>
        <a:buNone/>
        <a:defRPr kumimoji="1" sz="3896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6046" indent="-306046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2847" kern="1200">
          <a:solidFill>
            <a:schemeClr val="tx1"/>
          </a:solidFill>
          <a:latin typeface="+mj-ea"/>
          <a:ea typeface="+mj-ea"/>
          <a:cs typeface="+mn-cs"/>
        </a:defRPr>
      </a:lvl1pPr>
      <a:lvl2pPr marL="663099" indent="-255038" algn="l" defTabSz="816122" rtl="0" eaLnBrk="1" latinLnBrk="0" hangingPunct="1">
        <a:spcBef>
          <a:spcPct val="20000"/>
        </a:spcBef>
        <a:buFont typeface="Arial" pitchFamily="34" charset="0"/>
        <a:buChar char="–"/>
        <a:defRPr kumimoji="1" sz="2472" kern="1200">
          <a:solidFill>
            <a:schemeClr val="tx1"/>
          </a:solidFill>
          <a:latin typeface="+mj-ea"/>
          <a:ea typeface="+mj-ea"/>
          <a:cs typeface="+mn-cs"/>
        </a:defRPr>
      </a:lvl2pPr>
      <a:lvl3pPr marL="1020153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2173" kern="1200">
          <a:solidFill>
            <a:schemeClr val="tx1"/>
          </a:solidFill>
          <a:latin typeface="+mj-ea"/>
          <a:ea typeface="+mj-ea"/>
          <a:cs typeface="+mn-cs"/>
        </a:defRPr>
      </a:lvl3pPr>
      <a:lvl4pPr marL="1428213" indent="-204030" algn="l" defTabSz="816122" rtl="0" eaLnBrk="1" latinLnBrk="0" hangingPunct="1">
        <a:spcBef>
          <a:spcPct val="20000"/>
        </a:spcBef>
        <a:buFont typeface="Arial" pitchFamily="34" charset="0"/>
        <a:buChar char="–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4pPr>
      <a:lvl5pPr marL="1836275" indent="-204030" algn="l" defTabSz="816122" rtl="0" eaLnBrk="1" latinLnBrk="0" hangingPunct="1">
        <a:spcBef>
          <a:spcPct val="20000"/>
        </a:spcBef>
        <a:buFont typeface="Arial" pitchFamily="34" charset="0"/>
        <a:buChar char="»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5pPr>
      <a:lvl6pPr marL="2244336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652397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060458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468519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1pPr>
      <a:lvl2pPr marL="408061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2pPr>
      <a:lvl3pPr marL="816122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24183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4pPr>
      <a:lvl5pPr marL="1632244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5pPr>
      <a:lvl6pPr marL="2040305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6pPr>
      <a:lvl7pPr marL="2448366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7pPr>
      <a:lvl8pPr marL="2856428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8pPr>
      <a:lvl9pPr marL="3264488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</p:sldLayoutIdLst>
  <p:hf hdr="0"/>
  <p:txStyles>
    <p:titleStyle>
      <a:lvl1pPr algn="l" defTabSz="815470" rtl="0" eaLnBrk="1" latinLnBrk="0" hangingPunct="1">
        <a:spcBef>
          <a:spcPct val="0"/>
        </a:spcBef>
        <a:buNone/>
        <a:defRPr kumimoji="1" sz="3893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5802" indent="-305802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2845" kern="1200">
          <a:solidFill>
            <a:schemeClr val="tx1"/>
          </a:solidFill>
          <a:latin typeface="+mj-ea"/>
          <a:ea typeface="+mj-ea"/>
          <a:cs typeface="+mn-cs"/>
        </a:defRPr>
      </a:lvl1pPr>
      <a:lvl2pPr marL="662569" indent="-254834" algn="l" defTabSz="815470" rtl="0" eaLnBrk="1" latinLnBrk="0" hangingPunct="1">
        <a:spcBef>
          <a:spcPct val="20000"/>
        </a:spcBef>
        <a:buFont typeface="Arial" pitchFamily="34" charset="0"/>
        <a:buChar char="–"/>
        <a:defRPr kumimoji="1" sz="2471" kern="1200">
          <a:solidFill>
            <a:schemeClr val="tx1"/>
          </a:solidFill>
          <a:latin typeface="+mj-ea"/>
          <a:ea typeface="+mj-ea"/>
          <a:cs typeface="+mn-cs"/>
        </a:defRPr>
      </a:lvl2pPr>
      <a:lvl3pPr marL="1019336" indent="-203867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2171" kern="1200">
          <a:solidFill>
            <a:schemeClr val="tx1"/>
          </a:solidFill>
          <a:latin typeface="+mj-ea"/>
          <a:ea typeface="+mj-ea"/>
          <a:cs typeface="+mn-cs"/>
        </a:defRPr>
      </a:lvl3pPr>
      <a:lvl4pPr marL="1427071" indent="-203867" algn="l" defTabSz="815470" rtl="0" eaLnBrk="1" latinLnBrk="0" hangingPunct="1">
        <a:spcBef>
          <a:spcPct val="20000"/>
        </a:spcBef>
        <a:buFont typeface="Arial" pitchFamily="34" charset="0"/>
        <a:buChar char="–"/>
        <a:defRPr kumimoji="1" sz="1797" kern="1200">
          <a:solidFill>
            <a:schemeClr val="tx1"/>
          </a:solidFill>
          <a:latin typeface="+mj-ea"/>
          <a:ea typeface="+mj-ea"/>
          <a:cs typeface="+mn-cs"/>
        </a:defRPr>
      </a:lvl4pPr>
      <a:lvl5pPr marL="1834806" indent="-203867" algn="l" defTabSz="815470" rtl="0" eaLnBrk="1" latinLnBrk="0" hangingPunct="1">
        <a:spcBef>
          <a:spcPct val="20000"/>
        </a:spcBef>
        <a:buFont typeface="Arial" pitchFamily="34" charset="0"/>
        <a:buChar char="»"/>
        <a:defRPr kumimoji="1" sz="1797" kern="1200">
          <a:solidFill>
            <a:schemeClr val="tx1"/>
          </a:solidFill>
          <a:latin typeface="+mj-ea"/>
          <a:ea typeface="+mj-ea"/>
          <a:cs typeface="+mn-cs"/>
        </a:defRPr>
      </a:lvl5pPr>
      <a:lvl6pPr marL="2242540" indent="-203867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650274" indent="-203867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058009" indent="-203867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465743" indent="-203867" algn="l" defTabSz="815470" rtl="0" eaLnBrk="1" latinLnBrk="0" hangingPunct="1">
        <a:spcBef>
          <a:spcPct val="20000"/>
        </a:spcBef>
        <a:buFont typeface="Arial" pitchFamily="34" charset="0"/>
        <a:buChar char="•"/>
        <a:defRPr kumimoji="1"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1pPr>
      <a:lvl2pPr marL="407734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2pPr>
      <a:lvl3pPr marL="815470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3pPr>
      <a:lvl4pPr marL="1223203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4pPr>
      <a:lvl5pPr marL="1630937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5pPr>
      <a:lvl6pPr marL="2038673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6pPr>
      <a:lvl7pPr marL="2446407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7pPr>
      <a:lvl8pPr marL="2854142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8pPr>
      <a:lvl9pPr marL="3261877" algn="l" defTabSz="815470" rtl="0" eaLnBrk="1" latinLnBrk="0" hangingPunct="1">
        <a:defRPr kumimoji="1" sz="15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15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  <p:sldLayoutId id="2147484290" r:id="rId12"/>
    <p:sldLayoutId id="2147484291" r:id="rId13"/>
    <p:sldLayoutId id="2147484292" r:id="rId14"/>
    <p:sldLayoutId id="2147484293" r:id="rId15"/>
  </p:sldLayoutIdLst>
  <p:hf hdr="0"/>
  <p:txStyles>
    <p:titleStyle>
      <a:lvl1pPr algn="l" defTabSz="816122" rtl="0" eaLnBrk="1" latinLnBrk="0" hangingPunct="1">
        <a:spcBef>
          <a:spcPct val="0"/>
        </a:spcBef>
        <a:buNone/>
        <a:defRPr kumimoji="1" sz="3896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6046" indent="-306046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2847" kern="1200">
          <a:solidFill>
            <a:schemeClr val="tx1"/>
          </a:solidFill>
          <a:latin typeface="+mj-ea"/>
          <a:ea typeface="+mj-ea"/>
          <a:cs typeface="+mn-cs"/>
        </a:defRPr>
      </a:lvl1pPr>
      <a:lvl2pPr marL="663099" indent="-255038" algn="l" defTabSz="816122" rtl="0" eaLnBrk="1" latinLnBrk="0" hangingPunct="1">
        <a:spcBef>
          <a:spcPct val="20000"/>
        </a:spcBef>
        <a:buFont typeface="Arial" pitchFamily="34" charset="0"/>
        <a:buChar char="–"/>
        <a:defRPr kumimoji="1" sz="2472" kern="1200">
          <a:solidFill>
            <a:schemeClr val="tx1"/>
          </a:solidFill>
          <a:latin typeface="+mj-ea"/>
          <a:ea typeface="+mj-ea"/>
          <a:cs typeface="+mn-cs"/>
        </a:defRPr>
      </a:lvl2pPr>
      <a:lvl3pPr marL="1020153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2173" kern="1200">
          <a:solidFill>
            <a:schemeClr val="tx1"/>
          </a:solidFill>
          <a:latin typeface="+mj-ea"/>
          <a:ea typeface="+mj-ea"/>
          <a:cs typeface="+mn-cs"/>
        </a:defRPr>
      </a:lvl3pPr>
      <a:lvl4pPr marL="1428213" indent="-204030" algn="l" defTabSz="816122" rtl="0" eaLnBrk="1" latinLnBrk="0" hangingPunct="1">
        <a:spcBef>
          <a:spcPct val="20000"/>
        </a:spcBef>
        <a:buFont typeface="Arial" pitchFamily="34" charset="0"/>
        <a:buChar char="–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4pPr>
      <a:lvl5pPr marL="1836275" indent="-204030" algn="l" defTabSz="816122" rtl="0" eaLnBrk="1" latinLnBrk="0" hangingPunct="1">
        <a:spcBef>
          <a:spcPct val="20000"/>
        </a:spcBef>
        <a:buFont typeface="Arial" pitchFamily="34" charset="0"/>
        <a:buChar char="»"/>
        <a:defRPr kumimoji="1" sz="1798" kern="1200">
          <a:solidFill>
            <a:schemeClr val="tx1"/>
          </a:solidFill>
          <a:latin typeface="+mj-ea"/>
          <a:ea typeface="+mj-ea"/>
          <a:cs typeface="+mn-cs"/>
        </a:defRPr>
      </a:lvl5pPr>
      <a:lvl6pPr marL="2244336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652397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060458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468519" indent="-204030" algn="l" defTabSz="816122" rtl="0" eaLnBrk="1" latinLnBrk="0" hangingPunct="1">
        <a:spcBef>
          <a:spcPct val="20000"/>
        </a:spcBef>
        <a:buFont typeface="Arial" pitchFamily="34" charset="0"/>
        <a:buChar char="•"/>
        <a:defRPr kumimoji="1"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1pPr>
      <a:lvl2pPr marL="408061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2pPr>
      <a:lvl3pPr marL="816122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24183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4pPr>
      <a:lvl5pPr marL="1632244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5pPr>
      <a:lvl6pPr marL="2040305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6pPr>
      <a:lvl7pPr marL="2448366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7pPr>
      <a:lvl8pPr marL="2856428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8pPr>
      <a:lvl9pPr marL="3264488" algn="l" defTabSz="816122" rtl="0" eaLnBrk="1" latinLnBrk="0" hangingPunct="1"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ygateparishcouncil.gov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63.png"/><Relationship Id="rId4" Type="http://schemas.openxmlformats.org/officeDocument/2006/relationships/hyperlink" Target="https://www.frometowncouncil.gov.uk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ygatevillageassociation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wareadvice.co.uk/directory/4234/heatmap/softwar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Background 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38501" y="876395"/>
            <a:ext cx="8462599" cy="3086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 site - 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https://www.claygateparishcouncil.gov.uk/</a:t>
            </a: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Deliver a more engaging and easy</a:t>
            </a: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-to-navigate site for Claygate residents, to find out all the information they need from the Claygate Parish Council</a:t>
            </a:r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Use imagery to create easy, clickable sections, rather than reems of text and drop down menus</a:t>
            </a:r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Engage all areas of the community, including younger members</a:t>
            </a:r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Examples of Parish Council sites, that deliver against our objectives</a:t>
            </a:r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100" dirty="0">
                <a:hlinkClick r:id="rId4"/>
              </a:rPr>
              <a:t>https://www.frometowncouncil.gov.uk/</a:t>
            </a:r>
            <a:endParaRPr lang="en-GB" sz="1100" dirty="0"/>
          </a:p>
          <a:p>
            <a:pPr marL="724528" lvl="1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100" dirty="0"/>
          </a:p>
          <a:p>
            <a:pPr marL="724528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7F674-9547-62AA-57DA-0E17C1C4A8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986" y="2080260"/>
            <a:ext cx="2423465" cy="256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51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Preferred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462599" cy="731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Home page Top Menu: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Written menu at top of page showing the below menu options from “This is Claygate” onwards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D28951-78C7-6F0F-4ED7-2694EBF0E0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323" y="1417320"/>
            <a:ext cx="3829497" cy="35452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302244-20BF-DA85-823B-00369EDE3863}"/>
              </a:ext>
            </a:extLst>
          </p:cNvPr>
          <p:cNvSpPr/>
          <p:nvPr/>
        </p:nvSpPr>
        <p:spPr>
          <a:xfrm>
            <a:off x="3436619" y="1740823"/>
            <a:ext cx="2270760" cy="198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7F144-9EA7-32A6-1DAB-10D708DA7DC6}"/>
              </a:ext>
            </a:extLst>
          </p:cNvPr>
          <p:cNvSpPr/>
          <p:nvPr/>
        </p:nvSpPr>
        <p:spPr>
          <a:xfrm>
            <a:off x="3156878" y="1712978"/>
            <a:ext cx="213360" cy="2259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477F0-9D00-7786-2703-CEB23349D517}"/>
              </a:ext>
            </a:extLst>
          </p:cNvPr>
          <p:cNvSpPr txBox="1"/>
          <p:nvPr/>
        </p:nvSpPr>
        <p:spPr>
          <a:xfrm>
            <a:off x="3126398" y="1697738"/>
            <a:ext cx="213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4766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Preferred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462599" cy="1999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arenR" startAt="2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Home page top carousel banner</a:t>
            </a:r>
          </a:p>
          <a:p>
            <a:pPr marL="685800" lvl="1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Below top menu, to showcase upcoming events and/or message about what CPC delivers for you</a:t>
            </a:r>
          </a:p>
          <a:p>
            <a:pPr marL="685800" lvl="1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</a:t>
            </a:r>
          </a:p>
          <a:p>
            <a:pPr marL="1067428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 – Upcoming events</a:t>
            </a:r>
          </a:p>
          <a:p>
            <a:pPr marL="1067428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 – 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are here for you to listen to your views and act on your behalf</a:t>
            </a:r>
          </a:p>
          <a:p>
            <a:pPr marL="1067428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 – we have a strategic role as well as providing a set of practical core services for the village</a:t>
            </a:r>
          </a:p>
          <a:p>
            <a:pPr marL="1067428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 – we care about Claygate and its community</a:t>
            </a:r>
          </a:p>
          <a:p>
            <a:pPr marL="1067428" lvl="2" indent="-2286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107000"/>
              </a:lnSpc>
            </a:pP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</a:t>
            </a:r>
            <a:endParaRPr lang="en-GB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2D4E9C-5899-8D44-8464-20E9144CD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6662"/>
          <a:stretch/>
        </p:blipFill>
        <p:spPr>
          <a:xfrm>
            <a:off x="2225039" y="2636045"/>
            <a:ext cx="4450080" cy="14863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302244-20BF-DA85-823B-00369EDE3863}"/>
              </a:ext>
            </a:extLst>
          </p:cNvPr>
          <p:cNvSpPr/>
          <p:nvPr/>
        </p:nvSpPr>
        <p:spPr>
          <a:xfrm>
            <a:off x="2560320" y="3162300"/>
            <a:ext cx="3596640" cy="10164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D7F144-9EA7-32A6-1DAB-10D708DA7DC6}"/>
              </a:ext>
            </a:extLst>
          </p:cNvPr>
          <p:cNvSpPr/>
          <p:nvPr/>
        </p:nvSpPr>
        <p:spPr>
          <a:xfrm>
            <a:off x="2255519" y="3538315"/>
            <a:ext cx="213360" cy="2259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477F0-9D00-7786-2703-CEB23349D517}"/>
              </a:ext>
            </a:extLst>
          </p:cNvPr>
          <p:cNvSpPr txBox="1"/>
          <p:nvPr/>
        </p:nvSpPr>
        <p:spPr>
          <a:xfrm>
            <a:off x="2225039" y="3523075"/>
            <a:ext cx="213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0799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462599" cy="622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Home page Image tiles (below carousel banner)</a:t>
            </a:r>
          </a:p>
          <a:p>
            <a:pPr marL="685800" lvl="1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Image Tiles with text, below carousel banner, creating a photo-based menu format</a:t>
            </a:r>
          </a:p>
          <a:p>
            <a:pPr marL="1067428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8 menu options with pictures and sub-menu’s (see slides 5-6)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63FAB2-3CB6-265A-1C7C-300D6C89C9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00" y="1499955"/>
            <a:ext cx="4069350" cy="2950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6359B3-9E49-A149-4C8F-A900EF08B4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099" y="1172153"/>
            <a:ext cx="1981057" cy="1403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7370319-7AE1-6895-3624-EB0B1D087A42}"/>
              </a:ext>
            </a:extLst>
          </p:cNvPr>
          <p:cNvSpPr/>
          <p:nvPr/>
        </p:nvSpPr>
        <p:spPr>
          <a:xfrm rot="20657968">
            <a:off x="4835230" y="2335688"/>
            <a:ext cx="639540" cy="358140"/>
          </a:xfrm>
          <a:prstGeom prst="rightArrow">
            <a:avLst/>
          </a:pr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2BCAD40-6531-F61B-E428-8DDB4EAA97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100" y="2690037"/>
            <a:ext cx="1981056" cy="1957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87032B70-BC0E-4B6F-B912-D41BD37E46C8}"/>
              </a:ext>
            </a:extLst>
          </p:cNvPr>
          <p:cNvSpPr/>
          <p:nvPr/>
        </p:nvSpPr>
        <p:spPr>
          <a:xfrm rot="1360294">
            <a:off x="4835231" y="2883098"/>
            <a:ext cx="639540" cy="358140"/>
          </a:xfrm>
          <a:prstGeom prst="rightArrow">
            <a:avLst/>
          </a:pr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2778225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462599" cy="4032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 Menu Options:-</a:t>
            </a:r>
          </a:p>
          <a:p>
            <a:pPr>
              <a:lnSpc>
                <a:spcPct val="107000"/>
              </a:lnSpc>
            </a:pPr>
            <a:endParaRPr lang="en-GB" sz="10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About Us (Photo of the full council all together)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Council Members (photo of each plus existing committee membership plus a biography)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Remit (Charter document)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Governance (photo of people meeting) pdf of governance also shown once clicked on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Achievements (quarterly Achievements Slides in PDF form)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Policies (written document with a pen)</a:t>
            </a:r>
          </a:p>
          <a:p>
            <a:pPr marL="226715">
              <a:lnSpc>
                <a:spcPct val="107000"/>
              </a:lnSpc>
            </a:pPr>
            <a:endParaRPr lang="en-GB" sz="10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2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Services (photo of recent community event we arranged e.g. Brian Rhodes cup/village meeting)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Existing Services shown as pictures which you can click on to get a description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</a:t>
            </a: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Planning (picture of some plans on a table)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Environment (picture of woodland/Claygate Common)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Consultations (Showing people talking) - there is a button with a photo per consultation – we need to add recent ones such as NPPF and the recent such as NPPF and the recent one from EBC about Community Consultation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Hanging Baskets/Troughs (photo of a hanging basket), 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Highway Garden Sites (photos of the sites and explanation of what we do with them)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Remembrance Planning (Picture of our Cenotaph), 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Grants (Money Notes),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Litter Picks (Photo of a recent litter pick) and article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Courier (Photo of Courier hanging out of door) - Organised by year and then under each year by issue but with photo pdf of the front of each issue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Brian Rhodes Cup (picture of most recent person to receive it and some verbiage on them), </a:t>
            </a:r>
          </a:p>
          <a:p>
            <a:pPr marL="455315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Village Meeting (photo of a recent village meeting)</a:t>
            </a:r>
            <a:endParaRPr lang="en-GB" sz="1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4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650900" cy="3934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9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 Menu Options:-</a:t>
            </a:r>
          </a:p>
          <a:p>
            <a:pPr>
              <a:lnSpc>
                <a:spcPct val="107000"/>
              </a:lnSpc>
            </a:pPr>
            <a:endParaRPr lang="en-GB" sz="9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3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Services (photo of recent community event we arranged e.g. Brian Rhodes cup/village meeting)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New Initiatives such as: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Weeds and Detritus (picture of a weedy road) article about this copied from Courier?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Claygate The Way Forward (perhaps a photo from a meeting in the church?) article about this (copied from Courier)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Local Plan work (article on what is going on copied from Courier)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Claygate Centre and article on how we have been involved (copied from Courier)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Soldier Biographies (Picture of a silhouette in situ in Claygate) – </a:t>
            </a:r>
            <a:r>
              <a:rPr lang="en-US" sz="9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Haldeigh’s</a:t>
            </a: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article about this work 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Village Sign Replacement (Picture of the new sign in situ) – article about this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Bench for the Parade – article about this</a:t>
            </a:r>
          </a:p>
          <a:p>
            <a:pPr marL="226715">
              <a:lnSpc>
                <a:spcPct val="107000"/>
              </a:lnSpc>
            </a:pPr>
            <a:endParaRPr lang="en-GB" sz="9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4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Meetings (showing people round a table meeting)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Organised so there is one button per year with the year number on it with a memorable photo from the last 5 years of something that happened in that year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Tabular format of meetings and docs within a year is fine as per current website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endParaRPr lang="en-US" sz="9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5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Finances (Showing cash/money photo)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Accounts by Year (Photo for each type of statement up to 12 docs )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6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News (someone talking through a loudspeaker)</a:t>
            </a:r>
          </a:p>
          <a:p>
            <a:pPr marL="610228" lvl="1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Photo for each piece of news showing with a title under it (up to 10)</a:t>
            </a:r>
          </a:p>
          <a:p>
            <a:pPr marL="228600" indent="-228600">
              <a:lnSpc>
                <a:spcPct val="107000"/>
              </a:lnSpc>
              <a:buFont typeface="+mj-lt"/>
              <a:buAutoNum type="arabicParenR" startAt="6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6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Contact Us and GDPR Options for mailings (Showing photo of a letter being posted)</a:t>
            </a:r>
          </a:p>
          <a:p>
            <a:pPr marL="228600" indent="-228600">
              <a:lnSpc>
                <a:spcPct val="107000"/>
              </a:lnSpc>
              <a:buFont typeface="+mj-lt"/>
              <a:buAutoNum type="arabicParenR" startAt="6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7000"/>
              </a:lnSpc>
              <a:buFont typeface="+mj-lt"/>
              <a:buAutoNum type="arabicParenR" startAt="6"/>
            </a:pPr>
            <a:r>
              <a:rPr lang="en-U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“This is Claygate” link to another village website (this can be added later once developed and does not need to be on the first version of the website)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47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Site Layout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8650900" cy="203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Existing content</a:t>
            </a: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Please refer to the content already on the website, which should also be included somewhere:-</a:t>
            </a: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History of Claygate / Heritage trail / Map / Events / Local Organisations / Claygate Community Pool</a:t>
            </a: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Quick Links</a:t>
            </a: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Contact Us / Facebook Page / Write to us</a:t>
            </a: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Village Design Statement</a:t>
            </a:r>
            <a:endParaRPr lang="en-GB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8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</a:t>
            </a:r>
            <a:r>
              <a:rPr kumimoji="1" lang="en-US" altLang="ja-JP" sz="2400" b="1" dirty="0">
                <a:solidFill>
                  <a:schemeClr val="bg1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Managing Contacts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游ゴシック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5179482" cy="4033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we want to engage community members who want to hear from the CPC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Currently, the Contact Form on the current CPC website is a very poor version to collect and manage contacts </a:t>
            </a:r>
            <a:r>
              <a:rPr lang="en-US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who have subscribed/unsubscribed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 has no functionality whatsoever! If you add your details it disappears into the ether, and you hear nothing</a:t>
            </a:r>
          </a:p>
          <a:p>
            <a:pPr marL="934706" lvl="2" indent="-1714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Mainly due to the fact there 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is no one tasked to respond to any request that is submitted. 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endParaRPr lang="en-US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endParaRPr lang="en-US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Claygate Village association website (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https://www.claygatevillageassociation.org/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uses standard WIX functions for collecting contact details via a form and then sending out relevant </a:t>
            </a:r>
            <a:r>
              <a:rPr lang="en-US" sz="11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emailings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to those who have subscribed. </a:t>
            </a:r>
          </a:p>
          <a:p>
            <a:pPr marL="991856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It’s exactly the same as Mailchimp, so all GDPR requirements are handled automatically and people can subscribe and unsubscribe without the need for anyone to do anything.  </a:t>
            </a:r>
          </a:p>
          <a:p>
            <a:pPr marL="991856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11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Plus, y</a:t>
            </a: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ou can set up automations to send acknowledgments etc.</a:t>
            </a:r>
          </a:p>
          <a:p>
            <a:pPr marL="991856" lvl="2" indent="-228600">
              <a:lnSpc>
                <a:spcPct val="107000"/>
              </a:lnSpc>
              <a:buFont typeface="Wingdings" panose="05000000000000000000" pitchFamily="2" charset="2"/>
              <a:buChar char="§"/>
            </a:pPr>
            <a:endParaRPr lang="en-US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610228" lvl="1" indent="-22860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CPC needs a contact form with functionality similar to the CVA site.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endParaRPr lang="en-US" sz="11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D1C744-E1CC-EEAA-39CF-08F99F0F9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381" y="573301"/>
            <a:ext cx="1315793" cy="237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554900A8-A697-9E73-DF28-52EC79264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1217" y="2873298"/>
            <a:ext cx="3542783" cy="182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883C812-1534-01AB-DF04-45DEA5E422BC}"/>
              </a:ext>
            </a:extLst>
          </p:cNvPr>
          <p:cNvSpPr/>
          <p:nvPr/>
        </p:nvSpPr>
        <p:spPr>
          <a:xfrm>
            <a:off x="5753101" y="1614642"/>
            <a:ext cx="1097280" cy="485932"/>
          </a:xfrm>
          <a:prstGeom prst="rightArrow">
            <a:avLst/>
          </a:pr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0A86A53-5DC8-010C-250C-D2D023429FAF}"/>
              </a:ext>
            </a:extLst>
          </p:cNvPr>
          <p:cNvSpPr/>
          <p:nvPr/>
        </p:nvSpPr>
        <p:spPr>
          <a:xfrm>
            <a:off x="5099940" y="3422807"/>
            <a:ext cx="536702" cy="402433"/>
          </a:xfrm>
          <a:prstGeom prst="rightArrow">
            <a:avLst/>
          </a:pr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GB"/>
          </a:p>
        </p:txBody>
      </p:sp>
    </p:spTree>
    <p:extLst>
      <p:ext uri="{BB962C8B-B14F-4D97-AF65-F5344CB8AC3E}">
        <p14:creationId xmlns:p14="http://schemas.microsoft.com/office/powerpoint/2010/main" val="3516420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Other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5389540" cy="4043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Major Roadworks notifications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Section to advise on any upcoming major roadwork notifications that impact the village</a:t>
            </a: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Include costs to add heatmap software to measure engagement across the site, so we can see what areas are being viewed and read the most.</a:t>
            </a: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1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E.g. </a:t>
            </a:r>
            <a:r>
              <a:rPr lang="en-GB" sz="1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https://www.softwareadvice.co.uk/directory/4234/heatmap/software</a:t>
            </a:r>
            <a:endParaRPr lang="en-GB" sz="1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9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17E4A6BF-42F3-A649-44F4-7E5393073B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6441" y="824669"/>
            <a:ext cx="2468880" cy="1747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48AB0C-30A6-C69D-A1B0-5E8445B8A3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6441" y="3072685"/>
            <a:ext cx="2526789" cy="1369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69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DE3CD1-3AB5-4ABB-6AAF-035679A1D18C}"/>
              </a:ext>
            </a:extLst>
          </p:cNvPr>
          <p:cNvSpPr/>
          <p:nvPr/>
        </p:nvSpPr>
        <p:spPr>
          <a:xfrm>
            <a:off x="0" y="-35436"/>
            <a:ext cx="9144000" cy="5943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39585-C27E-C1F4-7810-CD1B695EF48C}"/>
              </a:ext>
            </a:extLst>
          </p:cNvPr>
          <p:cNvSpPr txBox="1"/>
          <p:nvPr/>
        </p:nvSpPr>
        <p:spPr>
          <a:xfrm>
            <a:off x="159324" y="38100"/>
            <a:ext cx="849749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dirty="0">
                <a:solidFill>
                  <a:srgbClr val="FFFF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CPC Website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I  Next Steps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2F566D-8B55-FD4B-F47F-347943B76F8A}"/>
              </a:ext>
            </a:extLst>
          </p:cNvPr>
          <p:cNvSpPr txBox="1"/>
          <p:nvPr/>
        </p:nvSpPr>
        <p:spPr>
          <a:xfrm>
            <a:off x="340700" y="693515"/>
            <a:ext cx="5389540" cy="2590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Agency to provide a cost for the site re-design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Agency to provide 12-month cost to update / manage site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Agency to advise on heat-mapping software costs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Timings &amp; Requirements for go live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Agency to supply a critical path to go live, showing dates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Agency to advise what are CPC requirements (i.e. new articles etc)</a:t>
            </a:r>
          </a:p>
          <a:p>
            <a:pPr marL="553078" lvl="1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GB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CPC can provide images where required</a:t>
            </a:r>
          </a:p>
          <a:p>
            <a:pPr marL="553078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0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934706" lvl="2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A6B728-07B9-E13A-21CB-76A1B6CD44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450" y="2455461"/>
            <a:ext cx="5753100" cy="2183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24390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TCWG8UuEiiMrcU3KQ3K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TCWG8UuEiiMrcU3KQ3KQ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itle&amp;Last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FF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0000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itle&amp;Last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FF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0000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itle&amp;Last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FF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0000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ight Gray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1_Light Gray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White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19_Light Gray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Dark Gray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Dark Gray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FF00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Whit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4.xml><?xml version="1.0" encoding="utf-8"?>
<a:theme xmlns:a="http://schemas.openxmlformats.org/drawingml/2006/main" name="1_White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SONY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ny_PPT_FY23_Creating_our_Future v1.2 " id="{4A550C33-49FF-40FD-AA41-1A23CC54FB11}" vid="{EDF7A111-3CCF-4B2E-B9D1-5CC076DBF6DF}"/>
    </a:ext>
  </a:extLst>
</a:theme>
</file>

<file path=ppt/theme/theme15.xml><?xml version="1.0" encoding="utf-8"?>
<a:theme xmlns:a="http://schemas.openxmlformats.org/drawingml/2006/main" name="2_White Master">
  <a:themeElements>
    <a:clrScheme name="SONY">
      <a:dk1>
        <a:sysClr val="windowText" lastClr="000000"/>
      </a:dk1>
      <a:lt1>
        <a:sysClr val="window" lastClr="FFFFFF"/>
      </a:lt1>
      <a:dk2>
        <a:srgbClr val="7C388C"/>
      </a:dk2>
      <a:lt2>
        <a:srgbClr val="D42F7E"/>
      </a:lt2>
      <a:accent1>
        <a:srgbClr val="1952A6"/>
      </a:accent1>
      <a:accent2>
        <a:srgbClr val="54A9CC"/>
      </a:accent2>
      <a:accent3>
        <a:srgbClr val="318C3A"/>
      </a:accent3>
      <a:accent4>
        <a:srgbClr val="F2CE00"/>
      </a:accent4>
      <a:accent5>
        <a:srgbClr val="E6820B"/>
      </a:accent5>
      <a:accent6>
        <a:srgbClr val="CF1111"/>
      </a:accent6>
      <a:hlink>
        <a:srgbClr val="5887F5"/>
      </a:hlink>
      <a:folHlink>
        <a:srgbClr val="683ABD"/>
      </a:folHlink>
    </a:clrScheme>
    <a:fontScheme name="Custom 1">
      <a:majorFont>
        <a:latin typeface="SST"/>
        <a:ea typeface="SST Japanese Pro Regular"/>
        <a:cs typeface=""/>
      </a:majorFont>
      <a:minorFont>
        <a:latin typeface="SST"/>
        <a:ea typeface="SST Japanese Pro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95000"/>
            <a:lumOff val="5000"/>
            <a:alpha val="20000"/>
          </a:schemeClr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EU Driving our Growth PPT template.potx" id="{E36D12AE-6E5B-40CE-BA57-C68D9F374F22}" vid="{28CF6F94-F8F2-4FC1-9042-1835DA6BFE6F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995121-b449-43d6-927e-a55ae25e50b7" xsi:nil="true"/>
    <lcf76f155ced4ddcb4097134ff3c332f xmlns="7297c8f8-2f63-4ad1-b8c7-25300bb4f60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4B411760B9D74DB7A12C305FD9BB2E" ma:contentTypeVersion="12" ma:contentTypeDescription="Create a new document." ma:contentTypeScope="" ma:versionID="b435db3ca7d679c859a0ce1cfd8afba7">
  <xsd:schema xmlns:xsd="http://www.w3.org/2001/XMLSchema" xmlns:xs="http://www.w3.org/2001/XMLSchema" xmlns:p="http://schemas.microsoft.com/office/2006/metadata/properties" xmlns:ns2="7297c8f8-2f63-4ad1-b8c7-25300bb4f60f" xmlns:ns3="2d995121-b449-43d6-927e-a55ae25e50b7" targetNamespace="http://schemas.microsoft.com/office/2006/metadata/properties" ma:root="true" ma:fieldsID="5498a73e9b32c28c0afd1ac0aa0577af" ns2:_="" ns3:_="">
    <xsd:import namespace="7297c8f8-2f63-4ad1-b8c7-25300bb4f60f"/>
    <xsd:import namespace="2d995121-b449-43d6-927e-a55ae25e50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97c8f8-2f63-4ad1-b8c7-25300bb4f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cb9d403-1823-4ec6-b2f2-250b7876d0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95121-b449-43d6-927e-a55ae25e50b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71e7b89-8b09-408e-9a43-ab2e48fd1342}" ma:internalName="TaxCatchAll" ma:showField="CatchAllData" ma:web="2d995121-b449-43d6-927e-a55ae25e50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4F88EE-4F6F-434D-88EA-8608C63AC27C}">
  <ds:schemaRefs>
    <ds:schemaRef ds:uri="2d995121-b449-43d6-927e-a55ae25e50b7"/>
    <ds:schemaRef ds:uri="7297c8f8-2f63-4ad1-b8c7-25300bb4f6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5363313-F84C-406A-940D-E64CC7C2AB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B6AE6B-56EC-42AB-93E4-BC5317B46516}">
  <ds:schemaRefs>
    <ds:schemaRef ds:uri="2d995121-b449-43d6-927e-a55ae25e50b7"/>
    <ds:schemaRef ds:uri="7297c8f8-2f63-4ad1-b8c7-25300bb4f6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30047</TotalTime>
  <Words>1203</Words>
  <Application>Microsoft Office PowerPoint</Application>
  <PresentationFormat>On-screen Show (16:9)</PresentationFormat>
  <Paragraphs>136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10</vt:i4>
      </vt:variant>
    </vt:vector>
  </HeadingPairs>
  <TitlesOfParts>
    <vt:vector size="38" baseType="lpstr">
      <vt:lpstr>HGP創英角ｺﾞｼｯｸUB</vt:lpstr>
      <vt:lpstr>メイリオ</vt:lpstr>
      <vt:lpstr>SST Japanese Pro  Bold</vt:lpstr>
      <vt:lpstr>SST Japanese Pro Regular</vt:lpstr>
      <vt:lpstr>Arial</vt:lpstr>
      <vt:lpstr>Arial Unicode MS</vt:lpstr>
      <vt:lpstr>Calibri</vt:lpstr>
      <vt:lpstr>Courier New</vt:lpstr>
      <vt:lpstr>SST</vt:lpstr>
      <vt:lpstr>SST Light</vt:lpstr>
      <vt:lpstr>SST Pro</vt:lpstr>
      <vt:lpstr>Symbol</vt:lpstr>
      <vt:lpstr>Wingdings</vt:lpstr>
      <vt:lpstr>Custom Design</vt:lpstr>
      <vt:lpstr>1_Custom Design</vt:lpstr>
      <vt:lpstr>Title&amp;LastPages</vt:lpstr>
      <vt:lpstr>1_Title&amp;LastPages</vt:lpstr>
      <vt:lpstr>2_Title&amp;LastPages</vt:lpstr>
      <vt:lpstr>Light Gray Master</vt:lpstr>
      <vt:lpstr>1_Light Gray Master</vt:lpstr>
      <vt:lpstr>White Master</vt:lpstr>
      <vt:lpstr>19_Light Gray Master</vt:lpstr>
      <vt:lpstr>Dark Gray Master</vt:lpstr>
      <vt:lpstr>5_Custom Design</vt:lpstr>
      <vt:lpstr>1_Dark Gray Master</vt:lpstr>
      <vt:lpstr>White Master</vt:lpstr>
      <vt:lpstr>1_White Master</vt:lpstr>
      <vt:lpstr>2_White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Sony Buisness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Gurney, Mark</dc:creator>
  <cp:lastModifiedBy>Bingham, Samantha</cp:lastModifiedBy>
  <cp:revision>152</cp:revision>
  <dcterms:created xsi:type="dcterms:W3CDTF">2011-09-27T08:32:44Z</dcterms:created>
  <dcterms:modified xsi:type="dcterms:W3CDTF">2025-01-03T15:20:00Z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0x0101003D4B411760B9D74DB7A12C305FD9BB2E</vt:lpwstr>
  </property>
  <property fmtid="{D5CDD505-2E9C-101B-9397-08002B2CF9AE}" pid="3" name="MediaServiceImageTags">
    <vt:lpwstr/>
  </property>
</Properties>
</file>